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1123" r:id="rId3"/>
    <p:sldId id="1096" r:id="rId4"/>
    <p:sldId id="1128" r:id="rId5"/>
    <p:sldId id="1129" r:id="rId6"/>
    <p:sldId id="266" r:id="rId7"/>
    <p:sldId id="1126" r:id="rId8"/>
    <p:sldId id="257" r:id="rId9"/>
    <p:sldId id="258" r:id="rId10"/>
    <p:sldId id="1130" r:id="rId11"/>
    <p:sldId id="1131" r:id="rId12"/>
    <p:sldId id="1132" r:id="rId13"/>
    <p:sldId id="1118" r:id="rId14"/>
    <p:sldId id="110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4EF601-140F-4304-AC75-5DA9E3BDEFED}" v="4" dt="2022-09-30T15:35:45.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9027" autoAdjust="0"/>
  </p:normalViewPr>
  <p:slideViewPr>
    <p:cSldViewPr snapToGrid="0">
      <p:cViewPr varScale="1">
        <p:scale>
          <a:sx n="59" d="100"/>
          <a:sy n="59" d="100"/>
        </p:scale>
        <p:origin x="8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8" Type="http://schemas.openxmlformats.org/officeDocument/2006/relationships/hyperlink" Target="https://naccc.org.uk/for-parents/links-for-parents/" TargetMode="External"/><Relationship Id="rId3" Type="http://schemas.openxmlformats.org/officeDocument/2006/relationships/hyperlink" Target="https://www.relate.org.uk/" TargetMode="External"/><Relationship Id="rId7" Type="http://schemas.openxmlformats.org/officeDocument/2006/relationships/hyperlink" Target="https://www.gottman.com/couples/apps/" TargetMode="External"/><Relationship Id="rId12" Type="http://schemas.openxmlformats.org/officeDocument/2006/relationships/hyperlink" Target="https://relationkit.co.uk/videos/" TargetMode="External"/><Relationship Id="rId2" Type="http://schemas.openxmlformats.org/officeDocument/2006/relationships/hyperlink" Target="https://www.seeitdifferently.org/" TargetMode="External"/><Relationship Id="rId1" Type="http://schemas.openxmlformats.org/officeDocument/2006/relationships/hyperlink" Target="https://click.clickrelationships.org/home/all-issues/" TargetMode="External"/><Relationship Id="rId6" Type="http://schemas.openxmlformats.org/officeDocument/2006/relationships/hyperlink" Target="https://www.annafreud.org/parents-and-carers/in-conflict/" TargetMode="External"/><Relationship Id="rId11" Type="http://schemas.openxmlformats.org/officeDocument/2006/relationships/hyperlink" Target="https://solihullapproachparenting.com/online-courses-for-parents/" TargetMode="External"/><Relationship Id="rId5" Type="http://schemas.openxmlformats.org/officeDocument/2006/relationships/hyperlink" Target="https://www.cafcass.gov.uk/wp-content/uploads/2017/12/spip_factsheet.pdf" TargetMode="External"/><Relationship Id="rId10" Type="http://schemas.openxmlformats.org/officeDocument/2006/relationships/hyperlink" Target="https://contact.org.uk/help-for-families/information-advice-services/your-child-your-family/looking-after-your-relationship/relationship-breakdown-and-separation/" TargetMode="External"/><Relationship Id="rId4" Type="http://schemas.openxmlformats.org/officeDocument/2006/relationships/hyperlink" Target="https://www.brighton-hove.gov.uk/gettingonbetter" TargetMode="External"/><Relationship Id="rId9" Type="http://schemas.openxmlformats.org/officeDocument/2006/relationships/hyperlink" Target="https://www.fegans.org.uk/parenting-post-separation-0/"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s://naccc.org.uk/for-parents/links-for-parents/" TargetMode="External"/><Relationship Id="rId3" Type="http://schemas.openxmlformats.org/officeDocument/2006/relationships/hyperlink" Target="https://www.relate.org.uk/" TargetMode="External"/><Relationship Id="rId7" Type="http://schemas.openxmlformats.org/officeDocument/2006/relationships/hyperlink" Target="https://www.gottman.com/couples/apps/" TargetMode="External"/><Relationship Id="rId12" Type="http://schemas.openxmlformats.org/officeDocument/2006/relationships/hyperlink" Target="https://relationkit.co.uk/videos/" TargetMode="External"/><Relationship Id="rId2" Type="http://schemas.openxmlformats.org/officeDocument/2006/relationships/hyperlink" Target="https://www.seeitdifferently.org/" TargetMode="External"/><Relationship Id="rId1" Type="http://schemas.openxmlformats.org/officeDocument/2006/relationships/hyperlink" Target="https://click.clickrelationships.org/home/all-issues/" TargetMode="External"/><Relationship Id="rId6" Type="http://schemas.openxmlformats.org/officeDocument/2006/relationships/hyperlink" Target="https://www.annafreud.org/parents-and-carers/in-conflict/" TargetMode="External"/><Relationship Id="rId11" Type="http://schemas.openxmlformats.org/officeDocument/2006/relationships/hyperlink" Target="https://www.fegans.org.uk/parenting-post-separation-0/" TargetMode="External"/><Relationship Id="rId5" Type="http://schemas.openxmlformats.org/officeDocument/2006/relationships/hyperlink" Target="https://www.cafcass.gov.uk/wp-content/uploads/2017/12/spip_factsheet.pdf" TargetMode="External"/><Relationship Id="rId10" Type="http://schemas.openxmlformats.org/officeDocument/2006/relationships/hyperlink" Target="https://contact.org.uk/help-for-families/information-advice-services/your-child-your-family/looking-after-your-relationship/relationship-breakdown-and-separation/" TargetMode="External"/><Relationship Id="rId4" Type="http://schemas.openxmlformats.org/officeDocument/2006/relationships/hyperlink" Target="https://www.brighton-hove.gov.uk/gettingonbetter" TargetMode="External"/><Relationship Id="rId9" Type="http://schemas.openxmlformats.org/officeDocument/2006/relationships/hyperlink" Target="https://solihullapproachparenting.com/online-courses-for-parent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2E2D9A-1EC4-4394-A1BE-F8BB2E46903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48C264A-6EDC-45E8-A177-9951EFFF098D}">
      <dgm:prSet/>
      <dgm:spPr/>
      <dgm:t>
        <a:bodyPr/>
        <a:lstStyle/>
        <a:p>
          <a:r>
            <a:rPr lang="en-GB" b="0" i="0" baseline="0" dirty="0"/>
            <a:t>Hello and welcome to the third newsletter for the Bristol area, focusing on Reducing Parental Conflict compiled by your RPC programme lead, Emily Ingle (Emily.ingle@bristol.gov.uk)</a:t>
          </a:r>
          <a:endParaRPr lang="en-US" dirty="0"/>
        </a:p>
      </dgm:t>
    </dgm:pt>
    <dgm:pt modelId="{51729378-D529-493B-80AA-BB755567126F}" type="parTrans" cxnId="{C58FB90A-EA79-4719-AC76-C4F8C9A02090}">
      <dgm:prSet/>
      <dgm:spPr/>
      <dgm:t>
        <a:bodyPr/>
        <a:lstStyle/>
        <a:p>
          <a:endParaRPr lang="en-US"/>
        </a:p>
      </dgm:t>
    </dgm:pt>
    <dgm:pt modelId="{C30871DC-7D64-4A49-A0E0-36959920CEA2}" type="sibTrans" cxnId="{C58FB90A-EA79-4719-AC76-C4F8C9A02090}">
      <dgm:prSet/>
      <dgm:spPr/>
      <dgm:t>
        <a:bodyPr/>
        <a:lstStyle/>
        <a:p>
          <a:endParaRPr lang="en-US"/>
        </a:p>
      </dgm:t>
    </dgm:pt>
    <dgm:pt modelId="{BA043C0A-921C-48A6-BB15-D9A7112AB640}">
      <dgm:prSet/>
      <dgm:spPr/>
      <dgm:t>
        <a:bodyPr/>
        <a:lstStyle/>
        <a:p>
          <a:r>
            <a:rPr lang="en-GB" b="0" i="0" baseline="0" dirty="0"/>
            <a:t>Ideas welcome: Please get in contact if you have anything you would like to be added to the forthcoming newsletters.</a:t>
          </a:r>
          <a:endParaRPr lang="en-US" dirty="0"/>
        </a:p>
      </dgm:t>
    </dgm:pt>
    <dgm:pt modelId="{AB7D9407-F2BB-4672-AA45-F1F5A4F5C789}" type="parTrans" cxnId="{38D1D3B3-A6FE-45E7-AC06-AA0C00B53D7C}">
      <dgm:prSet/>
      <dgm:spPr/>
      <dgm:t>
        <a:bodyPr/>
        <a:lstStyle/>
        <a:p>
          <a:endParaRPr lang="en-US"/>
        </a:p>
      </dgm:t>
    </dgm:pt>
    <dgm:pt modelId="{617715CC-412C-41C8-962E-B4B79F266568}" type="sibTrans" cxnId="{38D1D3B3-A6FE-45E7-AC06-AA0C00B53D7C}">
      <dgm:prSet/>
      <dgm:spPr/>
      <dgm:t>
        <a:bodyPr/>
        <a:lstStyle/>
        <a:p>
          <a:endParaRPr lang="en-US"/>
        </a:p>
      </dgm:t>
    </dgm:pt>
    <dgm:pt modelId="{EF9306F1-2DF4-474C-8973-59DB098D1984}" type="pres">
      <dgm:prSet presAssocID="{F92E2D9A-1EC4-4394-A1BE-F8BB2E469036}" presName="vert0" presStyleCnt="0">
        <dgm:presLayoutVars>
          <dgm:dir/>
          <dgm:animOne val="branch"/>
          <dgm:animLvl val="lvl"/>
        </dgm:presLayoutVars>
      </dgm:prSet>
      <dgm:spPr/>
    </dgm:pt>
    <dgm:pt modelId="{05025A5B-5AEB-43B9-949A-8BFC7086EF2C}" type="pres">
      <dgm:prSet presAssocID="{748C264A-6EDC-45E8-A177-9951EFFF098D}" presName="thickLine" presStyleLbl="alignNode1" presStyleIdx="0" presStyleCnt="2"/>
      <dgm:spPr/>
    </dgm:pt>
    <dgm:pt modelId="{D35C3CA4-5638-421B-9E13-899BE875D2D1}" type="pres">
      <dgm:prSet presAssocID="{748C264A-6EDC-45E8-A177-9951EFFF098D}" presName="horz1" presStyleCnt="0"/>
      <dgm:spPr/>
    </dgm:pt>
    <dgm:pt modelId="{848037F2-BB69-4DEC-878A-01C00148AEF5}" type="pres">
      <dgm:prSet presAssocID="{748C264A-6EDC-45E8-A177-9951EFFF098D}" presName="tx1" presStyleLbl="revTx" presStyleIdx="0" presStyleCnt="2"/>
      <dgm:spPr/>
    </dgm:pt>
    <dgm:pt modelId="{B4C473DB-B4FD-4449-96A7-7FD47FEF0436}" type="pres">
      <dgm:prSet presAssocID="{748C264A-6EDC-45E8-A177-9951EFFF098D}" presName="vert1" presStyleCnt="0"/>
      <dgm:spPr/>
    </dgm:pt>
    <dgm:pt modelId="{A52A56E4-D9F0-478D-BFF3-7B45A480D95F}" type="pres">
      <dgm:prSet presAssocID="{BA043C0A-921C-48A6-BB15-D9A7112AB640}" presName="thickLine" presStyleLbl="alignNode1" presStyleIdx="1" presStyleCnt="2"/>
      <dgm:spPr/>
    </dgm:pt>
    <dgm:pt modelId="{FD1E6B9A-DCAB-4D40-94CD-EB53785C994B}" type="pres">
      <dgm:prSet presAssocID="{BA043C0A-921C-48A6-BB15-D9A7112AB640}" presName="horz1" presStyleCnt="0"/>
      <dgm:spPr/>
    </dgm:pt>
    <dgm:pt modelId="{04847FA1-2BEF-407A-A03D-FC0470541A20}" type="pres">
      <dgm:prSet presAssocID="{BA043C0A-921C-48A6-BB15-D9A7112AB640}" presName="tx1" presStyleLbl="revTx" presStyleIdx="1" presStyleCnt="2"/>
      <dgm:spPr/>
    </dgm:pt>
    <dgm:pt modelId="{E97F29C5-24D9-41EB-B402-C33FDB326F40}" type="pres">
      <dgm:prSet presAssocID="{BA043C0A-921C-48A6-BB15-D9A7112AB640}" presName="vert1" presStyleCnt="0"/>
      <dgm:spPr/>
    </dgm:pt>
  </dgm:ptLst>
  <dgm:cxnLst>
    <dgm:cxn modelId="{C58FB90A-EA79-4719-AC76-C4F8C9A02090}" srcId="{F92E2D9A-1EC4-4394-A1BE-F8BB2E469036}" destId="{748C264A-6EDC-45E8-A177-9951EFFF098D}" srcOrd="0" destOrd="0" parTransId="{51729378-D529-493B-80AA-BB755567126F}" sibTransId="{C30871DC-7D64-4A49-A0E0-36959920CEA2}"/>
    <dgm:cxn modelId="{6604FB5B-6B9F-4BF7-8394-EDE7D1DA1F6A}" type="presOf" srcId="{748C264A-6EDC-45E8-A177-9951EFFF098D}" destId="{848037F2-BB69-4DEC-878A-01C00148AEF5}" srcOrd="0" destOrd="0" presId="urn:microsoft.com/office/officeart/2008/layout/LinedList"/>
    <dgm:cxn modelId="{8DD52445-CBEA-4E39-B169-66817861D7A6}" type="presOf" srcId="{BA043C0A-921C-48A6-BB15-D9A7112AB640}" destId="{04847FA1-2BEF-407A-A03D-FC0470541A20}" srcOrd="0" destOrd="0" presId="urn:microsoft.com/office/officeart/2008/layout/LinedList"/>
    <dgm:cxn modelId="{107F6168-C0B5-4CC6-B025-08554166E89C}" type="presOf" srcId="{F92E2D9A-1EC4-4394-A1BE-F8BB2E469036}" destId="{EF9306F1-2DF4-474C-8973-59DB098D1984}" srcOrd="0" destOrd="0" presId="urn:microsoft.com/office/officeart/2008/layout/LinedList"/>
    <dgm:cxn modelId="{38D1D3B3-A6FE-45E7-AC06-AA0C00B53D7C}" srcId="{F92E2D9A-1EC4-4394-A1BE-F8BB2E469036}" destId="{BA043C0A-921C-48A6-BB15-D9A7112AB640}" srcOrd="1" destOrd="0" parTransId="{AB7D9407-F2BB-4672-AA45-F1F5A4F5C789}" sibTransId="{617715CC-412C-41C8-962E-B4B79F266568}"/>
    <dgm:cxn modelId="{6D8936D9-D4FE-4B24-94AF-F4112F0675EF}" type="presParOf" srcId="{EF9306F1-2DF4-474C-8973-59DB098D1984}" destId="{05025A5B-5AEB-43B9-949A-8BFC7086EF2C}" srcOrd="0" destOrd="0" presId="urn:microsoft.com/office/officeart/2008/layout/LinedList"/>
    <dgm:cxn modelId="{BEC9B08D-7EA9-45EC-9FBD-E10AA2DB5276}" type="presParOf" srcId="{EF9306F1-2DF4-474C-8973-59DB098D1984}" destId="{D35C3CA4-5638-421B-9E13-899BE875D2D1}" srcOrd="1" destOrd="0" presId="urn:microsoft.com/office/officeart/2008/layout/LinedList"/>
    <dgm:cxn modelId="{436F4BE0-1B0F-4509-A2AA-03B9314C26F7}" type="presParOf" srcId="{D35C3CA4-5638-421B-9E13-899BE875D2D1}" destId="{848037F2-BB69-4DEC-878A-01C00148AEF5}" srcOrd="0" destOrd="0" presId="urn:microsoft.com/office/officeart/2008/layout/LinedList"/>
    <dgm:cxn modelId="{09F28A84-3B24-4200-9257-095D22FA8A43}" type="presParOf" srcId="{D35C3CA4-5638-421B-9E13-899BE875D2D1}" destId="{B4C473DB-B4FD-4449-96A7-7FD47FEF0436}" srcOrd="1" destOrd="0" presId="urn:microsoft.com/office/officeart/2008/layout/LinedList"/>
    <dgm:cxn modelId="{CCFE7973-AF37-4AED-9363-FF9F30CE038E}" type="presParOf" srcId="{EF9306F1-2DF4-474C-8973-59DB098D1984}" destId="{A52A56E4-D9F0-478D-BFF3-7B45A480D95F}" srcOrd="2" destOrd="0" presId="urn:microsoft.com/office/officeart/2008/layout/LinedList"/>
    <dgm:cxn modelId="{3C836386-3996-4233-B8D4-2613821E827E}" type="presParOf" srcId="{EF9306F1-2DF4-474C-8973-59DB098D1984}" destId="{FD1E6B9A-DCAB-4D40-94CD-EB53785C994B}" srcOrd="3" destOrd="0" presId="urn:microsoft.com/office/officeart/2008/layout/LinedList"/>
    <dgm:cxn modelId="{C5606432-A031-43CD-AA43-139BDC639705}" type="presParOf" srcId="{FD1E6B9A-DCAB-4D40-94CD-EB53785C994B}" destId="{04847FA1-2BEF-407A-A03D-FC0470541A20}" srcOrd="0" destOrd="0" presId="urn:microsoft.com/office/officeart/2008/layout/LinedList"/>
    <dgm:cxn modelId="{C97BAD1E-DF90-4245-A721-BF5EA3B64B3A}" type="presParOf" srcId="{FD1E6B9A-DCAB-4D40-94CD-EB53785C994B}" destId="{E97F29C5-24D9-41EB-B402-C33FDB326F4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CE8508-251E-44BF-9CAE-0FFBDB1134F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A569E1C-B339-40F8-AEEC-2ADBAA605133}">
      <dgm:prSet/>
      <dgm:spPr/>
      <dgm:t>
        <a:bodyPr/>
        <a:lstStyle/>
        <a:p>
          <a:r>
            <a:rPr lang="en-GB" b="1" i="0" baseline="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Click </a:t>
          </a:r>
          <a:r>
            <a:rPr lang="en-GB" b="0" i="0" baseline="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Relationship support from experts and the community </a:t>
          </a:r>
          <a:r>
            <a:rPr lang="en-GB" b="1" i="0" baseline="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 </a:t>
          </a:r>
          <a:endParaRPr lang="en-US" dirty="0">
            <a:solidFill>
              <a:schemeClr val="bg1"/>
            </a:solidFill>
          </a:endParaRPr>
        </a:p>
      </dgm:t>
    </dgm:pt>
    <dgm:pt modelId="{7823BE5C-C09F-4332-8784-638DD80365DB}" type="parTrans" cxnId="{BDE3E1BB-39C5-4D83-AE8B-0D65D5A7FD80}">
      <dgm:prSet/>
      <dgm:spPr/>
      <dgm:t>
        <a:bodyPr/>
        <a:lstStyle/>
        <a:p>
          <a:endParaRPr lang="en-US"/>
        </a:p>
      </dgm:t>
    </dgm:pt>
    <dgm:pt modelId="{5DF8DF91-AFC5-46EA-AFC7-A61A12767B19}" type="sibTrans" cxnId="{BDE3E1BB-39C5-4D83-AE8B-0D65D5A7FD80}">
      <dgm:prSet/>
      <dgm:spPr/>
      <dgm:t>
        <a:bodyPr/>
        <a:lstStyle/>
        <a:p>
          <a:endParaRPr lang="en-US"/>
        </a:p>
      </dgm:t>
    </dgm:pt>
    <dgm:pt modelId="{53C178BB-20EA-4379-A92B-CA1370D3AAB2}">
      <dgm:prSet/>
      <dgm:spPr/>
      <dgm:t>
        <a:bodyPr/>
        <a:lstStyle/>
        <a:p>
          <a:r>
            <a:rPr lang="en-GB"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See it differently - Communication skills for parents</a:t>
          </a:r>
          <a:endParaRPr lang="en-US" dirty="0">
            <a:solidFill>
              <a:schemeClr val="bg1"/>
            </a:solidFill>
          </a:endParaRPr>
        </a:p>
      </dgm:t>
    </dgm:pt>
    <dgm:pt modelId="{C35103F6-5B3A-4552-803D-DF4FF5DF885B}" type="parTrans" cxnId="{B07C7F21-79C5-4FA4-935E-E449A175E46F}">
      <dgm:prSet/>
      <dgm:spPr/>
      <dgm:t>
        <a:bodyPr/>
        <a:lstStyle/>
        <a:p>
          <a:endParaRPr lang="en-US"/>
        </a:p>
      </dgm:t>
    </dgm:pt>
    <dgm:pt modelId="{31353021-B6BC-4D1F-A857-6C3380EC77AB}" type="sibTrans" cxnId="{B07C7F21-79C5-4FA4-935E-E449A175E46F}">
      <dgm:prSet/>
      <dgm:spPr/>
      <dgm:t>
        <a:bodyPr/>
        <a:lstStyle/>
        <a:p>
          <a:endParaRPr lang="en-US"/>
        </a:p>
      </dgm:t>
    </dgm:pt>
    <dgm:pt modelId="{D552D634-2ADB-4DEE-9F01-76B2FD40A284}">
      <dgm:prSet/>
      <dgm:spPr/>
      <dgm:t>
        <a:bodyPr/>
        <a:lstStyle/>
        <a:p>
          <a:r>
            <a:rPr lang="en-GB" b="0" i="0" baseline="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Relate | The relationship people</a:t>
          </a:r>
          <a:endParaRPr lang="en-US" dirty="0">
            <a:solidFill>
              <a:schemeClr val="bg1"/>
            </a:solidFill>
          </a:endParaRPr>
        </a:p>
      </dgm:t>
    </dgm:pt>
    <dgm:pt modelId="{F3F06769-B8F6-4628-B4FC-673DDA64FBA2}" type="parTrans" cxnId="{35C70E61-3FBE-417D-91FD-5207D290EABF}">
      <dgm:prSet/>
      <dgm:spPr/>
      <dgm:t>
        <a:bodyPr/>
        <a:lstStyle/>
        <a:p>
          <a:endParaRPr lang="en-US"/>
        </a:p>
      </dgm:t>
    </dgm:pt>
    <dgm:pt modelId="{CCDE0FCF-8034-4C56-87A2-B26707365A06}" type="sibTrans" cxnId="{35C70E61-3FBE-417D-91FD-5207D290EABF}">
      <dgm:prSet/>
      <dgm:spPr/>
      <dgm:t>
        <a:bodyPr/>
        <a:lstStyle/>
        <a:p>
          <a:endParaRPr lang="en-US"/>
        </a:p>
      </dgm:t>
    </dgm:pt>
    <dgm:pt modelId="{00689747-C20D-4D75-882B-C5E8E283ACB7}">
      <dgm:prSet/>
      <dgm:spPr/>
      <dgm:t>
        <a:bodyPr/>
        <a:lstStyle/>
        <a:p>
          <a:r>
            <a:rPr lang="en-GB" b="0" i="0" u="sng" baseline="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Getting On Better cards (brighton-hove.gov.uk)</a:t>
          </a:r>
          <a:br>
            <a:rPr lang="en-GB" b="0" i="0" baseline="0" dirty="0">
              <a:solidFill>
                <a:schemeClr val="bg1"/>
              </a:solidFill>
            </a:rPr>
          </a:br>
          <a:endParaRPr lang="en-US" dirty="0">
            <a:solidFill>
              <a:schemeClr val="bg1"/>
            </a:solidFill>
          </a:endParaRPr>
        </a:p>
      </dgm:t>
    </dgm:pt>
    <dgm:pt modelId="{1BFEEA0D-A716-460D-B242-3C79A32EDEC1}" type="parTrans" cxnId="{EC048A53-908E-41D8-94BD-E728F1A6C96E}">
      <dgm:prSet/>
      <dgm:spPr/>
      <dgm:t>
        <a:bodyPr/>
        <a:lstStyle/>
        <a:p>
          <a:endParaRPr lang="en-US"/>
        </a:p>
      </dgm:t>
    </dgm:pt>
    <dgm:pt modelId="{E94571A6-5CEF-4977-8F0C-57701E1F235F}" type="sibTrans" cxnId="{EC048A53-908E-41D8-94BD-E728F1A6C96E}">
      <dgm:prSet/>
      <dgm:spPr/>
      <dgm:t>
        <a:bodyPr/>
        <a:lstStyle/>
        <a:p>
          <a:endParaRPr lang="en-US"/>
        </a:p>
      </dgm:t>
    </dgm:pt>
    <dgm:pt modelId="{F8264DE7-F6CC-4CCF-8A99-8499D218FC39}">
      <dgm:prSet/>
      <dgm:spPr/>
      <dgm:t>
        <a:bodyPr/>
        <a:lstStyle/>
        <a:p>
          <a:r>
            <a:rPr lang="en-GB" b="0" i="0" u="sng" baseline="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Separated Parents Information Programme factsheet</a:t>
          </a:r>
          <a:endParaRPr lang="en-US" dirty="0">
            <a:solidFill>
              <a:schemeClr val="bg1"/>
            </a:solidFill>
          </a:endParaRPr>
        </a:p>
      </dgm:t>
    </dgm:pt>
    <dgm:pt modelId="{AE79FBA0-4E10-4648-B3F2-4C28789BFB33}" type="parTrans" cxnId="{A7340F97-C906-4073-962B-E33FBC6F24A3}">
      <dgm:prSet/>
      <dgm:spPr/>
      <dgm:t>
        <a:bodyPr/>
        <a:lstStyle/>
        <a:p>
          <a:endParaRPr lang="en-US"/>
        </a:p>
      </dgm:t>
    </dgm:pt>
    <dgm:pt modelId="{0CB0CA27-EDAD-4A80-9EEE-43B2CF672200}" type="sibTrans" cxnId="{A7340F97-C906-4073-962B-E33FBC6F24A3}">
      <dgm:prSet/>
      <dgm:spPr/>
      <dgm:t>
        <a:bodyPr/>
        <a:lstStyle/>
        <a:p>
          <a:endParaRPr lang="en-US"/>
        </a:p>
      </dgm:t>
    </dgm:pt>
    <dgm:pt modelId="{9B1DC922-2D7A-42EB-99C1-F25B699ECAB5}">
      <dgm:prSet/>
      <dgm:spPr/>
      <dgm:t>
        <a:bodyPr/>
        <a:lstStyle/>
        <a:p>
          <a:r>
            <a:rPr lang="en-GB" b="0" i="0" u="sng" baseline="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Advice for parents and carers in conflict or separating</a:t>
          </a:r>
          <a:endParaRPr lang="en-US" dirty="0"/>
        </a:p>
      </dgm:t>
    </dgm:pt>
    <dgm:pt modelId="{CE02B7C4-33A1-457D-BB5D-A28617FCCE43}" type="parTrans" cxnId="{F1F90FD0-1376-4538-A78B-2F744E550421}">
      <dgm:prSet/>
      <dgm:spPr/>
      <dgm:t>
        <a:bodyPr/>
        <a:lstStyle/>
        <a:p>
          <a:endParaRPr lang="en-US"/>
        </a:p>
      </dgm:t>
    </dgm:pt>
    <dgm:pt modelId="{B7E5BA58-0C23-4330-9ACD-DB287EA6966A}" type="sibTrans" cxnId="{F1F90FD0-1376-4538-A78B-2F744E550421}">
      <dgm:prSet/>
      <dgm:spPr/>
      <dgm:t>
        <a:bodyPr/>
        <a:lstStyle/>
        <a:p>
          <a:endParaRPr lang="en-US"/>
        </a:p>
      </dgm:t>
    </dgm:pt>
    <dgm:pt modelId="{30BA0AF4-18A4-49D3-9D49-B51E460C8169}">
      <dgm:prSet/>
      <dgm:spPr/>
      <dgm:t>
        <a:bodyPr/>
        <a:lstStyle/>
        <a:p>
          <a:r>
            <a:rPr lang="en-GB" b="0" i="0" u="sng" baseline="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Card Decks Relationship App - offers helpful questions, statements, and ideas for improving your relationship.</a:t>
          </a:r>
          <a:endParaRPr lang="en-US" dirty="0">
            <a:solidFill>
              <a:schemeClr val="bg1"/>
            </a:solidFill>
          </a:endParaRPr>
        </a:p>
      </dgm:t>
    </dgm:pt>
    <dgm:pt modelId="{3C0BFF72-9D94-4E89-9230-15EB4D57172B}" type="parTrans" cxnId="{48D22959-2CCD-439D-A640-6CBB0D6D7719}">
      <dgm:prSet/>
      <dgm:spPr/>
      <dgm:t>
        <a:bodyPr/>
        <a:lstStyle/>
        <a:p>
          <a:endParaRPr lang="en-US"/>
        </a:p>
      </dgm:t>
    </dgm:pt>
    <dgm:pt modelId="{3F1EAFA2-9284-4C4D-BA7A-A207B5E3B56A}" type="sibTrans" cxnId="{48D22959-2CCD-439D-A640-6CBB0D6D7719}">
      <dgm:prSet/>
      <dgm:spPr/>
      <dgm:t>
        <a:bodyPr/>
        <a:lstStyle/>
        <a:p>
          <a:endParaRPr lang="en-US"/>
        </a:p>
      </dgm:t>
    </dgm:pt>
    <dgm:pt modelId="{9F941318-0740-400D-9487-840B9B42D550}">
      <dgm:prSet/>
      <dgm:spPr/>
      <dgm:t>
        <a:bodyPr/>
        <a:lstStyle/>
        <a:p>
          <a:r>
            <a:rPr lang="en-GB"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Links for Parents who are separating/separated - NACCC</a:t>
          </a:r>
          <a:endParaRPr lang="en-US" dirty="0">
            <a:solidFill>
              <a:schemeClr val="bg1"/>
            </a:solidFill>
          </a:endParaRPr>
        </a:p>
      </dgm:t>
      <dgm:extLst>
        <a:ext uri="{E40237B7-FDA0-4F09-8148-C483321AD2D9}">
          <dgm14:cNvPr xmlns:dgm14="http://schemas.microsoft.com/office/drawing/2010/diagram" id="0" name="">
            <a:hlinkClick xmlns:r="http://schemas.openxmlformats.org/officeDocument/2006/relationships" r:id="rId8"/>
          </dgm14:cNvPr>
        </a:ext>
      </dgm:extLst>
    </dgm:pt>
    <dgm:pt modelId="{A481D230-F18A-411C-97D0-1C0AAEA6A4B6}" type="parTrans" cxnId="{2CFE48A6-9B41-429A-926F-0BF69C2F14A1}">
      <dgm:prSet/>
      <dgm:spPr/>
      <dgm:t>
        <a:bodyPr/>
        <a:lstStyle/>
        <a:p>
          <a:endParaRPr lang="en-US"/>
        </a:p>
      </dgm:t>
    </dgm:pt>
    <dgm:pt modelId="{02236D30-0F1E-47F9-B1B4-E4B94941D458}" type="sibTrans" cxnId="{2CFE48A6-9B41-429A-926F-0BF69C2F14A1}">
      <dgm:prSet/>
      <dgm:spPr/>
      <dgm:t>
        <a:bodyPr/>
        <a:lstStyle/>
        <a:p>
          <a:endParaRPr lang="en-US"/>
        </a:p>
      </dgm:t>
    </dgm:pt>
    <dgm:pt modelId="{DE5455C9-13D9-41E0-B93C-5E96804B8561}">
      <dgm:prSet/>
      <dgm:spPr/>
      <dgm:t>
        <a:bodyPr/>
        <a:lstStyle/>
        <a:p>
          <a:r>
            <a:rPr lang="en-GB"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Free course Parenting Post Separation – </a:t>
          </a:r>
          <a:r>
            <a:rPr lang="en-GB" dirty="0" err="1">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Fegans</a:t>
          </a:r>
          <a:endParaRPr lang="en-US" dirty="0">
            <a:solidFill>
              <a:schemeClr val="bg1"/>
            </a:solidFill>
          </a:endParaRPr>
        </a:p>
      </dgm:t>
    </dgm:pt>
    <dgm:pt modelId="{66176044-48FD-4B27-9C9E-5E730A429A23}" type="parTrans" cxnId="{BD498215-3D2D-4244-84DC-825C28948E1C}">
      <dgm:prSet/>
      <dgm:spPr/>
      <dgm:t>
        <a:bodyPr/>
        <a:lstStyle/>
        <a:p>
          <a:endParaRPr lang="en-GB"/>
        </a:p>
      </dgm:t>
    </dgm:pt>
    <dgm:pt modelId="{16CF3771-A7C7-4B89-B011-82E321A406C4}" type="sibTrans" cxnId="{BD498215-3D2D-4244-84DC-825C28948E1C}">
      <dgm:prSet/>
      <dgm:spPr/>
      <dgm:t>
        <a:bodyPr/>
        <a:lstStyle/>
        <a:p>
          <a:endParaRPr lang="en-GB"/>
        </a:p>
      </dgm:t>
    </dgm:pt>
    <dgm:pt modelId="{99429A52-B738-4F79-B38C-DE2C6F06BCB7}">
      <dgm:prSet/>
      <dgm:spPr/>
      <dgm:t>
        <a:bodyPr/>
        <a:lstStyle/>
        <a:p>
          <a:r>
            <a:rPr lang="en-US" dirty="0">
              <a:solidFill>
                <a:schemeClr val="bg1"/>
              </a:solidFill>
              <a:effectLst/>
              <a:latin typeface="+mj-lt"/>
              <a:cs typeface="+mj-cs"/>
              <a:hlinkClick xmlns:r="http://schemas.openxmlformats.org/officeDocument/2006/relationships" r:id="rId10">
                <a:extLst>
                  <a:ext uri="{A12FA001-AC4F-418D-AE19-62706E023703}">
                    <ahyp:hlinkClr xmlns:ahyp="http://schemas.microsoft.com/office/drawing/2018/hyperlinkcolor" val="tx"/>
                  </a:ext>
                </a:extLst>
              </a:hlinkClick>
            </a:rPr>
            <a:t>Relationship breakdown and separation | Contact</a:t>
          </a:r>
          <a:endParaRPr lang="en-GB" dirty="0">
            <a:solidFill>
              <a:schemeClr val="bg1"/>
            </a:solidFill>
          </a:endParaRPr>
        </a:p>
      </dgm:t>
    </dgm:pt>
    <dgm:pt modelId="{096D9E9A-269E-4841-970D-B6AE33B37F50}" type="parTrans" cxnId="{F20991B5-CAE6-48A5-B2E8-66741C3E01A2}">
      <dgm:prSet/>
      <dgm:spPr/>
      <dgm:t>
        <a:bodyPr/>
        <a:lstStyle/>
        <a:p>
          <a:endParaRPr lang="en-GB"/>
        </a:p>
      </dgm:t>
    </dgm:pt>
    <dgm:pt modelId="{4D8C6887-B889-43E9-AB92-5F13F0C706CC}" type="sibTrans" cxnId="{F20991B5-CAE6-48A5-B2E8-66741C3E01A2}">
      <dgm:prSet/>
      <dgm:spPr/>
      <dgm:t>
        <a:bodyPr/>
        <a:lstStyle/>
        <a:p>
          <a:endParaRPr lang="en-GB"/>
        </a:p>
      </dgm:t>
    </dgm:pt>
    <dgm:pt modelId="{F8B1CFD6-7742-43D4-AB79-37192B419E61}">
      <dgm:prSet/>
      <dgm:spPr/>
      <dgm:t>
        <a:bodyPr/>
        <a:lstStyle/>
        <a:p>
          <a:r>
            <a:rPr lang="en-GB" dirty="0">
              <a:solidFill>
                <a:schemeClr val="bg1"/>
              </a:solidFill>
              <a:hlinkClick xmlns:r="http://schemas.openxmlformats.org/officeDocument/2006/relationships" r:id="rId11">
                <a:extLst>
                  <a:ext uri="{A12FA001-AC4F-418D-AE19-62706E023703}">
                    <ahyp:hlinkClr xmlns:ahyp="http://schemas.microsoft.com/office/drawing/2018/hyperlinkcolor" val="tx"/>
                  </a:ext>
                </a:extLst>
              </a:hlinkClick>
            </a:rPr>
            <a:t>Online Courses for Parents - Solihull Approach | Parenting (solihullapproachparenting.com)</a:t>
          </a:r>
          <a:endParaRPr lang="en-GB" dirty="0">
            <a:solidFill>
              <a:schemeClr val="bg1"/>
            </a:solidFill>
          </a:endParaRPr>
        </a:p>
      </dgm:t>
    </dgm:pt>
    <dgm:pt modelId="{6204F9DE-9B3A-438F-B68A-0B2CDE43E8C8}" type="parTrans" cxnId="{B9E3F922-B2A2-4D7A-9F3E-B40A71C7E0CA}">
      <dgm:prSet/>
      <dgm:spPr/>
      <dgm:t>
        <a:bodyPr/>
        <a:lstStyle/>
        <a:p>
          <a:endParaRPr lang="en-GB"/>
        </a:p>
      </dgm:t>
    </dgm:pt>
    <dgm:pt modelId="{D9BA8009-7184-4C47-9FFA-3670972402F4}" type="sibTrans" cxnId="{B9E3F922-B2A2-4D7A-9F3E-B40A71C7E0CA}">
      <dgm:prSet/>
      <dgm:spPr/>
      <dgm:t>
        <a:bodyPr/>
        <a:lstStyle/>
        <a:p>
          <a:endParaRPr lang="en-GB"/>
        </a:p>
      </dgm:t>
    </dgm:pt>
    <dgm:pt modelId="{C8E783A1-182E-47AA-AEF1-B6A80E4E7CD1}">
      <dgm:prSet/>
      <dgm:spPr/>
      <dgm:t>
        <a:bodyPr/>
        <a:lstStyle/>
        <a:p>
          <a:r>
            <a:rPr lang="en-GB" dirty="0">
              <a:solidFill>
                <a:schemeClr val="bg2"/>
              </a:solidFill>
              <a:hlinkClick xmlns:r="http://schemas.openxmlformats.org/officeDocument/2006/relationships" r:id="rId12">
                <a:extLst>
                  <a:ext uri="{A12FA001-AC4F-418D-AE19-62706E023703}">
                    <ahyp:hlinkClr xmlns:ahyp="http://schemas.microsoft.com/office/drawing/2018/hyperlinkcolor" val="tx"/>
                  </a:ext>
                </a:extLst>
              </a:hlinkClick>
            </a:rPr>
            <a:t>Videos - Relation Kit</a:t>
          </a:r>
          <a:endParaRPr lang="en-US" dirty="0">
            <a:solidFill>
              <a:schemeClr val="bg2"/>
            </a:solidFill>
          </a:endParaRPr>
        </a:p>
      </dgm:t>
    </dgm:pt>
    <dgm:pt modelId="{2A6FB6BB-5E72-459A-A3B5-003D65C7A4EB}" type="parTrans" cxnId="{C777FD7A-BC76-4680-BEC1-F57051FB40AD}">
      <dgm:prSet/>
      <dgm:spPr/>
    </dgm:pt>
    <dgm:pt modelId="{693578B9-0B1F-492E-91D4-2EA0078772BC}" type="sibTrans" cxnId="{C777FD7A-BC76-4680-BEC1-F57051FB40AD}">
      <dgm:prSet/>
      <dgm:spPr/>
    </dgm:pt>
    <dgm:pt modelId="{9D47F621-6C82-4F10-AFC6-063890F57F44}" type="pres">
      <dgm:prSet presAssocID="{67CE8508-251E-44BF-9CAE-0FFBDB1134FB}" presName="diagram" presStyleCnt="0">
        <dgm:presLayoutVars>
          <dgm:dir/>
          <dgm:resizeHandles val="exact"/>
        </dgm:presLayoutVars>
      </dgm:prSet>
      <dgm:spPr/>
    </dgm:pt>
    <dgm:pt modelId="{7AE482CA-FA04-41CC-8B50-CB9C0D45F6F6}" type="pres">
      <dgm:prSet presAssocID="{5A569E1C-B339-40F8-AEEC-2ADBAA605133}" presName="node" presStyleLbl="node1" presStyleIdx="0" presStyleCnt="12">
        <dgm:presLayoutVars>
          <dgm:bulletEnabled val="1"/>
        </dgm:presLayoutVars>
      </dgm:prSet>
      <dgm:spPr/>
    </dgm:pt>
    <dgm:pt modelId="{54108C5E-FA17-4F2E-BD18-64F8F37E1E56}" type="pres">
      <dgm:prSet presAssocID="{5DF8DF91-AFC5-46EA-AFC7-A61A12767B19}" presName="sibTrans" presStyleCnt="0"/>
      <dgm:spPr/>
    </dgm:pt>
    <dgm:pt modelId="{BE79BA70-9590-4716-87C2-109E33442BA2}" type="pres">
      <dgm:prSet presAssocID="{53C178BB-20EA-4379-A92B-CA1370D3AAB2}" presName="node" presStyleLbl="node1" presStyleIdx="1" presStyleCnt="12">
        <dgm:presLayoutVars>
          <dgm:bulletEnabled val="1"/>
        </dgm:presLayoutVars>
      </dgm:prSet>
      <dgm:spPr/>
    </dgm:pt>
    <dgm:pt modelId="{C80616F0-017B-408D-AB75-585FE3F357E6}" type="pres">
      <dgm:prSet presAssocID="{31353021-B6BC-4D1F-A857-6C3380EC77AB}" presName="sibTrans" presStyleCnt="0"/>
      <dgm:spPr/>
    </dgm:pt>
    <dgm:pt modelId="{34C4879D-4E60-4534-9724-73A40E143A9D}" type="pres">
      <dgm:prSet presAssocID="{D552D634-2ADB-4DEE-9F01-76B2FD40A284}" presName="node" presStyleLbl="node1" presStyleIdx="2" presStyleCnt="12">
        <dgm:presLayoutVars>
          <dgm:bulletEnabled val="1"/>
        </dgm:presLayoutVars>
      </dgm:prSet>
      <dgm:spPr/>
    </dgm:pt>
    <dgm:pt modelId="{DB94B3CA-62BC-4ED8-8CAA-1EF037C6D000}" type="pres">
      <dgm:prSet presAssocID="{CCDE0FCF-8034-4C56-87A2-B26707365A06}" presName="sibTrans" presStyleCnt="0"/>
      <dgm:spPr/>
    </dgm:pt>
    <dgm:pt modelId="{BB5D9963-BDB5-4616-ADBC-59DC10A891CE}" type="pres">
      <dgm:prSet presAssocID="{00689747-C20D-4D75-882B-C5E8E283ACB7}" presName="node" presStyleLbl="node1" presStyleIdx="3" presStyleCnt="12">
        <dgm:presLayoutVars>
          <dgm:bulletEnabled val="1"/>
        </dgm:presLayoutVars>
      </dgm:prSet>
      <dgm:spPr/>
    </dgm:pt>
    <dgm:pt modelId="{B3ACD09E-426D-4B5F-9AB1-30EB1C37E428}" type="pres">
      <dgm:prSet presAssocID="{E94571A6-5CEF-4977-8F0C-57701E1F235F}" presName="sibTrans" presStyleCnt="0"/>
      <dgm:spPr/>
    </dgm:pt>
    <dgm:pt modelId="{F62091D6-7E8E-49A8-B7CD-3FEC2F81D037}" type="pres">
      <dgm:prSet presAssocID="{F8264DE7-F6CC-4CCF-8A99-8499D218FC39}" presName="node" presStyleLbl="node1" presStyleIdx="4" presStyleCnt="12">
        <dgm:presLayoutVars>
          <dgm:bulletEnabled val="1"/>
        </dgm:presLayoutVars>
      </dgm:prSet>
      <dgm:spPr/>
    </dgm:pt>
    <dgm:pt modelId="{9A3EA424-3652-45C7-BCB6-A6421E2F37F1}" type="pres">
      <dgm:prSet presAssocID="{0CB0CA27-EDAD-4A80-9EEE-43B2CF672200}" presName="sibTrans" presStyleCnt="0"/>
      <dgm:spPr/>
    </dgm:pt>
    <dgm:pt modelId="{BE83D722-D04F-4382-88AC-7597D71BBE13}" type="pres">
      <dgm:prSet presAssocID="{9B1DC922-2D7A-42EB-99C1-F25B699ECAB5}" presName="node" presStyleLbl="node1" presStyleIdx="5" presStyleCnt="12">
        <dgm:presLayoutVars>
          <dgm:bulletEnabled val="1"/>
        </dgm:presLayoutVars>
      </dgm:prSet>
      <dgm:spPr/>
    </dgm:pt>
    <dgm:pt modelId="{E9866F39-2B3E-40BC-B914-D1378B1CCF62}" type="pres">
      <dgm:prSet presAssocID="{B7E5BA58-0C23-4330-9ACD-DB287EA6966A}" presName="sibTrans" presStyleCnt="0"/>
      <dgm:spPr/>
    </dgm:pt>
    <dgm:pt modelId="{06172AB7-3CEF-4FF4-A677-66EDAA4ECA27}" type="pres">
      <dgm:prSet presAssocID="{30BA0AF4-18A4-49D3-9D49-B51E460C8169}" presName="node" presStyleLbl="node1" presStyleIdx="6" presStyleCnt="12">
        <dgm:presLayoutVars>
          <dgm:bulletEnabled val="1"/>
        </dgm:presLayoutVars>
      </dgm:prSet>
      <dgm:spPr/>
    </dgm:pt>
    <dgm:pt modelId="{071907B8-3544-4C94-9428-10A576AA3880}" type="pres">
      <dgm:prSet presAssocID="{3F1EAFA2-9284-4C4D-BA7A-A207B5E3B56A}" presName="sibTrans" presStyleCnt="0"/>
      <dgm:spPr/>
    </dgm:pt>
    <dgm:pt modelId="{FA9FC6A5-28AE-49DE-B40C-F30BA24D24F9}" type="pres">
      <dgm:prSet presAssocID="{9F941318-0740-400D-9487-840B9B42D550}" presName="node" presStyleLbl="node1" presStyleIdx="7" presStyleCnt="12">
        <dgm:presLayoutVars>
          <dgm:bulletEnabled val="1"/>
        </dgm:presLayoutVars>
      </dgm:prSet>
      <dgm:spPr/>
    </dgm:pt>
    <dgm:pt modelId="{460E11BE-26B7-45B9-9635-F20682D0CB20}" type="pres">
      <dgm:prSet presAssocID="{02236D30-0F1E-47F9-B1B4-E4B94941D458}" presName="sibTrans" presStyleCnt="0"/>
      <dgm:spPr/>
    </dgm:pt>
    <dgm:pt modelId="{599EAEEB-1CCE-4707-9160-BD991AB1F0CB}" type="pres">
      <dgm:prSet presAssocID="{F8B1CFD6-7742-43D4-AB79-37192B419E61}" presName="node" presStyleLbl="node1" presStyleIdx="8" presStyleCnt="12">
        <dgm:presLayoutVars>
          <dgm:bulletEnabled val="1"/>
        </dgm:presLayoutVars>
      </dgm:prSet>
      <dgm:spPr/>
    </dgm:pt>
    <dgm:pt modelId="{8C9102CE-5A1C-4A8F-A3EE-452FF8F9F859}" type="pres">
      <dgm:prSet presAssocID="{D9BA8009-7184-4C47-9FFA-3670972402F4}" presName="sibTrans" presStyleCnt="0"/>
      <dgm:spPr/>
    </dgm:pt>
    <dgm:pt modelId="{9FE083CB-869E-42F1-80C6-06774D0E5160}" type="pres">
      <dgm:prSet presAssocID="{99429A52-B738-4F79-B38C-DE2C6F06BCB7}" presName="node" presStyleLbl="node1" presStyleIdx="9" presStyleCnt="12">
        <dgm:presLayoutVars>
          <dgm:bulletEnabled val="1"/>
        </dgm:presLayoutVars>
      </dgm:prSet>
      <dgm:spPr/>
    </dgm:pt>
    <dgm:pt modelId="{BDEEF7D3-10B7-4BF5-B140-07A491F751D1}" type="pres">
      <dgm:prSet presAssocID="{4D8C6887-B889-43E9-AB92-5F13F0C706CC}" presName="sibTrans" presStyleCnt="0"/>
      <dgm:spPr/>
    </dgm:pt>
    <dgm:pt modelId="{E1E634BB-ABC6-4B2A-B3C3-2FE680AC62D6}" type="pres">
      <dgm:prSet presAssocID="{DE5455C9-13D9-41E0-B93C-5E96804B8561}" presName="node" presStyleLbl="node1" presStyleIdx="10" presStyleCnt="12" custLinFactNeighborX="1216" custLinFactNeighborY="4433">
        <dgm:presLayoutVars>
          <dgm:bulletEnabled val="1"/>
        </dgm:presLayoutVars>
      </dgm:prSet>
      <dgm:spPr/>
    </dgm:pt>
    <dgm:pt modelId="{2202992A-A724-4D2C-98E9-7D3A19159F81}" type="pres">
      <dgm:prSet presAssocID="{16CF3771-A7C7-4B89-B011-82E321A406C4}" presName="sibTrans" presStyleCnt="0"/>
      <dgm:spPr/>
    </dgm:pt>
    <dgm:pt modelId="{CAEA16FC-6750-4614-B548-4B3F16DCADF4}" type="pres">
      <dgm:prSet presAssocID="{C8E783A1-182E-47AA-AEF1-B6A80E4E7CD1}" presName="node" presStyleLbl="node1" presStyleIdx="11" presStyleCnt="12">
        <dgm:presLayoutVars>
          <dgm:bulletEnabled val="1"/>
        </dgm:presLayoutVars>
      </dgm:prSet>
      <dgm:spPr/>
    </dgm:pt>
  </dgm:ptLst>
  <dgm:cxnLst>
    <dgm:cxn modelId="{E8CC0C05-3D66-4AD3-8293-9D4984E0A0C7}" type="presOf" srcId="{67CE8508-251E-44BF-9CAE-0FFBDB1134FB}" destId="{9D47F621-6C82-4F10-AFC6-063890F57F44}" srcOrd="0" destOrd="0" presId="urn:microsoft.com/office/officeart/2005/8/layout/default"/>
    <dgm:cxn modelId="{BD498215-3D2D-4244-84DC-825C28948E1C}" srcId="{67CE8508-251E-44BF-9CAE-0FFBDB1134FB}" destId="{DE5455C9-13D9-41E0-B93C-5E96804B8561}" srcOrd="10" destOrd="0" parTransId="{66176044-48FD-4B27-9C9E-5E730A429A23}" sibTransId="{16CF3771-A7C7-4B89-B011-82E321A406C4}"/>
    <dgm:cxn modelId="{B07C7F21-79C5-4FA4-935E-E449A175E46F}" srcId="{67CE8508-251E-44BF-9CAE-0FFBDB1134FB}" destId="{53C178BB-20EA-4379-A92B-CA1370D3AAB2}" srcOrd="1" destOrd="0" parTransId="{C35103F6-5B3A-4552-803D-DF4FF5DF885B}" sibTransId="{31353021-B6BC-4D1F-A857-6C3380EC77AB}"/>
    <dgm:cxn modelId="{B9E3F922-B2A2-4D7A-9F3E-B40A71C7E0CA}" srcId="{67CE8508-251E-44BF-9CAE-0FFBDB1134FB}" destId="{F8B1CFD6-7742-43D4-AB79-37192B419E61}" srcOrd="8" destOrd="0" parTransId="{6204F9DE-9B3A-438F-B68A-0B2CDE43E8C8}" sibTransId="{D9BA8009-7184-4C47-9FFA-3670972402F4}"/>
    <dgm:cxn modelId="{193DB72B-37EF-485E-94D7-AB186D0D82DC}" type="presOf" srcId="{30BA0AF4-18A4-49D3-9D49-B51E460C8169}" destId="{06172AB7-3CEF-4FF4-A677-66EDAA4ECA27}" srcOrd="0" destOrd="0" presId="urn:microsoft.com/office/officeart/2005/8/layout/default"/>
    <dgm:cxn modelId="{410E6539-F262-4A5D-B062-499852AC9F8C}" type="presOf" srcId="{5A569E1C-B339-40F8-AEEC-2ADBAA605133}" destId="{7AE482CA-FA04-41CC-8B50-CB9C0D45F6F6}" srcOrd="0" destOrd="0" presId="urn:microsoft.com/office/officeart/2005/8/layout/default"/>
    <dgm:cxn modelId="{35C70E61-3FBE-417D-91FD-5207D290EABF}" srcId="{67CE8508-251E-44BF-9CAE-0FFBDB1134FB}" destId="{D552D634-2ADB-4DEE-9F01-76B2FD40A284}" srcOrd="2" destOrd="0" parTransId="{F3F06769-B8F6-4628-B4FC-673DDA64FBA2}" sibTransId="{CCDE0FCF-8034-4C56-87A2-B26707365A06}"/>
    <dgm:cxn modelId="{A689A467-8D95-41B4-AD6F-C37803A4BFEF}" type="presOf" srcId="{9B1DC922-2D7A-42EB-99C1-F25B699ECAB5}" destId="{BE83D722-D04F-4382-88AC-7597D71BBE13}" srcOrd="0" destOrd="0" presId="urn:microsoft.com/office/officeart/2005/8/layout/default"/>
    <dgm:cxn modelId="{8898D869-B42F-400E-B2F1-BB9BE5379278}" type="presOf" srcId="{DE5455C9-13D9-41E0-B93C-5E96804B8561}" destId="{E1E634BB-ABC6-4B2A-B3C3-2FE680AC62D6}" srcOrd="0" destOrd="0" presId="urn:microsoft.com/office/officeart/2005/8/layout/default"/>
    <dgm:cxn modelId="{78A7BE52-4D5F-4501-916B-9C5B1C16B8FD}" type="presOf" srcId="{D552D634-2ADB-4DEE-9F01-76B2FD40A284}" destId="{34C4879D-4E60-4534-9724-73A40E143A9D}" srcOrd="0" destOrd="0" presId="urn:microsoft.com/office/officeart/2005/8/layout/default"/>
    <dgm:cxn modelId="{82488353-14EF-48FB-933D-6AE22A154F94}" type="presOf" srcId="{C8E783A1-182E-47AA-AEF1-B6A80E4E7CD1}" destId="{CAEA16FC-6750-4614-B548-4B3F16DCADF4}" srcOrd="0" destOrd="0" presId="urn:microsoft.com/office/officeart/2005/8/layout/default"/>
    <dgm:cxn modelId="{EC048A53-908E-41D8-94BD-E728F1A6C96E}" srcId="{67CE8508-251E-44BF-9CAE-0FFBDB1134FB}" destId="{00689747-C20D-4D75-882B-C5E8E283ACB7}" srcOrd="3" destOrd="0" parTransId="{1BFEEA0D-A716-460D-B242-3C79A32EDEC1}" sibTransId="{E94571A6-5CEF-4977-8F0C-57701E1F235F}"/>
    <dgm:cxn modelId="{B802B174-40AB-428C-BAD3-8A820D83EACA}" type="presOf" srcId="{F8B1CFD6-7742-43D4-AB79-37192B419E61}" destId="{599EAEEB-1CCE-4707-9160-BD991AB1F0CB}" srcOrd="0" destOrd="0" presId="urn:microsoft.com/office/officeart/2005/8/layout/default"/>
    <dgm:cxn modelId="{48D22959-2CCD-439D-A640-6CBB0D6D7719}" srcId="{67CE8508-251E-44BF-9CAE-0FFBDB1134FB}" destId="{30BA0AF4-18A4-49D3-9D49-B51E460C8169}" srcOrd="6" destOrd="0" parTransId="{3C0BFF72-9D94-4E89-9230-15EB4D57172B}" sibTransId="{3F1EAFA2-9284-4C4D-BA7A-A207B5E3B56A}"/>
    <dgm:cxn modelId="{C777FD7A-BC76-4680-BEC1-F57051FB40AD}" srcId="{67CE8508-251E-44BF-9CAE-0FFBDB1134FB}" destId="{C8E783A1-182E-47AA-AEF1-B6A80E4E7CD1}" srcOrd="11" destOrd="0" parTransId="{2A6FB6BB-5E72-459A-A3B5-003D65C7A4EB}" sibTransId="{693578B9-0B1F-492E-91D4-2EA0078772BC}"/>
    <dgm:cxn modelId="{A0AA6F85-F382-4C57-A45D-24C63BF560E9}" type="presOf" srcId="{53C178BB-20EA-4379-A92B-CA1370D3AAB2}" destId="{BE79BA70-9590-4716-87C2-109E33442BA2}" srcOrd="0" destOrd="0" presId="urn:microsoft.com/office/officeart/2005/8/layout/default"/>
    <dgm:cxn modelId="{A7340F97-C906-4073-962B-E33FBC6F24A3}" srcId="{67CE8508-251E-44BF-9CAE-0FFBDB1134FB}" destId="{F8264DE7-F6CC-4CCF-8A99-8499D218FC39}" srcOrd="4" destOrd="0" parTransId="{AE79FBA0-4E10-4648-B3F2-4C28789BFB33}" sibTransId="{0CB0CA27-EDAD-4A80-9EEE-43B2CF672200}"/>
    <dgm:cxn modelId="{2CFE48A6-9B41-429A-926F-0BF69C2F14A1}" srcId="{67CE8508-251E-44BF-9CAE-0FFBDB1134FB}" destId="{9F941318-0740-400D-9487-840B9B42D550}" srcOrd="7" destOrd="0" parTransId="{A481D230-F18A-411C-97D0-1C0AAEA6A4B6}" sibTransId="{02236D30-0F1E-47F9-B1B4-E4B94941D458}"/>
    <dgm:cxn modelId="{831CACA8-262E-499E-960E-3A68AEF2CE22}" type="presOf" srcId="{99429A52-B738-4F79-B38C-DE2C6F06BCB7}" destId="{9FE083CB-869E-42F1-80C6-06774D0E5160}" srcOrd="0" destOrd="0" presId="urn:microsoft.com/office/officeart/2005/8/layout/default"/>
    <dgm:cxn modelId="{F20991B5-CAE6-48A5-B2E8-66741C3E01A2}" srcId="{67CE8508-251E-44BF-9CAE-0FFBDB1134FB}" destId="{99429A52-B738-4F79-B38C-DE2C6F06BCB7}" srcOrd="9" destOrd="0" parTransId="{096D9E9A-269E-4841-970D-B6AE33B37F50}" sibTransId="{4D8C6887-B889-43E9-AB92-5F13F0C706CC}"/>
    <dgm:cxn modelId="{BDE3E1BB-39C5-4D83-AE8B-0D65D5A7FD80}" srcId="{67CE8508-251E-44BF-9CAE-0FFBDB1134FB}" destId="{5A569E1C-B339-40F8-AEEC-2ADBAA605133}" srcOrd="0" destOrd="0" parTransId="{7823BE5C-C09F-4332-8784-638DD80365DB}" sibTransId="{5DF8DF91-AFC5-46EA-AFC7-A61A12767B19}"/>
    <dgm:cxn modelId="{D92E20C7-732B-4004-8C69-33C297B7978A}" type="presOf" srcId="{00689747-C20D-4D75-882B-C5E8E283ACB7}" destId="{BB5D9963-BDB5-4616-ADBC-59DC10A891CE}" srcOrd="0" destOrd="0" presId="urn:microsoft.com/office/officeart/2005/8/layout/default"/>
    <dgm:cxn modelId="{F1F90FD0-1376-4538-A78B-2F744E550421}" srcId="{67CE8508-251E-44BF-9CAE-0FFBDB1134FB}" destId="{9B1DC922-2D7A-42EB-99C1-F25B699ECAB5}" srcOrd="5" destOrd="0" parTransId="{CE02B7C4-33A1-457D-BB5D-A28617FCCE43}" sibTransId="{B7E5BA58-0C23-4330-9ACD-DB287EA6966A}"/>
    <dgm:cxn modelId="{815814D2-AF33-4C5F-9411-514ABF56AE76}" type="presOf" srcId="{F8264DE7-F6CC-4CCF-8A99-8499D218FC39}" destId="{F62091D6-7E8E-49A8-B7CD-3FEC2F81D037}" srcOrd="0" destOrd="0" presId="urn:microsoft.com/office/officeart/2005/8/layout/default"/>
    <dgm:cxn modelId="{71D01DED-8E99-40D9-BE21-57E2042C469E}" type="presOf" srcId="{9F941318-0740-400D-9487-840B9B42D550}" destId="{FA9FC6A5-28AE-49DE-B40C-F30BA24D24F9}" srcOrd="0" destOrd="0" presId="urn:microsoft.com/office/officeart/2005/8/layout/default"/>
    <dgm:cxn modelId="{43C38896-DBE9-4EB9-94AB-B774950ECE4D}" type="presParOf" srcId="{9D47F621-6C82-4F10-AFC6-063890F57F44}" destId="{7AE482CA-FA04-41CC-8B50-CB9C0D45F6F6}" srcOrd="0" destOrd="0" presId="urn:microsoft.com/office/officeart/2005/8/layout/default"/>
    <dgm:cxn modelId="{2DC1E5D1-5369-462D-A8B4-CA1FDFCCD2B1}" type="presParOf" srcId="{9D47F621-6C82-4F10-AFC6-063890F57F44}" destId="{54108C5E-FA17-4F2E-BD18-64F8F37E1E56}" srcOrd="1" destOrd="0" presId="urn:microsoft.com/office/officeart/2005/8/layout/default"/>
    <dgm:cxn modelId="{3CDD27F0-7FBC-44DA-A684-A97AE06CADE6}" type="presParOf" srcId="{9D47F621-6C82-4F10-AFC6-063890F57F44}" destId="{BE79BA70-9590-4716-87C2-109E33442BA2}" srcOrd="2" destOrd="0" presId="urn:microsoft.com/office/officeart/2005/8/layout/default"/>
    <dgm:cxn modelId="{41EF49A6-5C90-4FA6-AD03-2FD509B5E70A}" type="presParOf" srcId="{9D47F621-6C82-4F10-AFC6-063890F57F44}" destId="{C80616F0-017B-408D-AB75-585FE3F357E6}" srcOrd="3" destOrd="0" presId="urn:microsoft.com/office/officeart/2005/8/layout/default"/>
    <dgm:cxn modelId="{644F0E6B-4CB2-4DA7-8E87-3F7C482EEEA0}" type="presParOf" srcId="{9D47F621-6C82-4F10-AFC6-063890F57F44}" destId="{34C4879D-4E60-4534-9724-73A40E143A9D}" srcOrd="4" destOrd="0" presId="urn:microsoft.com/office/officeart/2005/8/layout/default"/>
    <dgm:cxn modelId="{E4535ACA-3590-4506-A4F4-21044118ACEC}" type="presParOf" srcId="{9D47F621-6C82-4F10-AFC6-063890F57F44}" destId="{DB94B3CA-62BC-4ED8-8CAA-1EF037C6D000}" srcOrd="5" destOrd="0" presId="urn:microsoft.com/office/officeart/2005/8/layout/default"/>
    <dgm:cxn modelId="{4FAEAA4A-936C-484B-82E9-484EF0EF3AA9}" type="presParOf" srcId="{9D47F621-6C82-4F10-AFC6-063890F57F44}" destId="{BB5D9963-BDB5-4616-ADBC-59DC10A891CE}" srcOrd="6" destOrd="0" presId="urn:microsoft.com/office/officeart/2005/8/layout/default"/>
    <dgm:cxn modelId="{F2E45DCE-FC68-46DF-B750-72A6A93F522A}" type="presParOf" srcId="{9D47F621-6C82-4F10-AFC6-063890F57F44}" destId="{B3ACD09E-426D-4B5F-9AB1-30EB1C37E428}" srcOrd="7" destOrd="0" presId="urn:microsoft.com/office/officeart/2005/8/layout/default"/>
    <dgm:cxn modelId="{C8111075-DB06-42AE-922A-EB02295D047E}" type="presParOf" srcId="{9D47F621-6C82-4F10-AFC6-063890F57F44}" destId="{F62091D6-7E8E-49A8-B7CD-3FEC2F81D037}" srcOrd="8" destOrd="0" presId="urn:microsoft.com/office/officeart/2005/8/layout/default"/>
    <dgm:cxn modelId="{8D59A231-3269-4D08-B8AE-A884A0C6B492}" type="presParOf" srcId="{9D47F621-6C82-4F10-AFC6-063890F57F44}" destId="{9A3EA424-3652-45C7-BCB6-A6421E2F37F1}" srcOrd="9" destOrd="0" presId="urn:microsoft.com/office/officeart/2005/8/layout/default"/>
    <dgm:cxn modelId="{C2CAD3C7-F99A-4951-9DCD-CFBE67A761E2}" type="presParOf" srcId="{9D47F621-6C82-4F10-AFC6-063890F57F44}" destId="{BE83D722-D04F-4382-88AC-7597D71BBE13}" srcOrd="10" destOrd="0" presId="urn:microsoft.com/office/officeart/2005/8/layout/default"/>
    <dgm:cxn modelId="{9338D8A9-8955-4C48-927D-397438843C0D}" type="presParOf" srcId="{9D47F621-6C82-4F10-AFC6-063890F57F44}" destId="{E9866F39-2B3E-40BC-B914-D1378B1CCF62}" srcOrd="11" destOrd="0" presId="urn:microsoft.com/office/officeart/2005/8/layout/default"/>
    <dgm:cxn modelId="{3E34ED06-1DB6-4623-8B62-7DD5829AF7DE}" type="presParOf" srcId="{9D47F621-6C82-4F10-AFC6-063890F57F44}" destId="{06172AB7-3CEF-4FF4-A677-66EDAA4ECA27}" srcOrd="12" destOrd="0" presId="urn:microsoft.com/office/officeart/2005/8/layout/default"/>
    <dgm:cxn modelId="{1F259490-D636-4922-8746-897E474BB45F}" type="presParOf" srcId="{9D47F621-6C82-4F10-AFC6-063890F57F44}" destId="{071907B8-3544-4C94-9428-10A576AA3880}" srcOrd="13" destOrd="0" presId="urn:microsoft.com/office/officeart/2005/8/layout/default"/>
    <dgm:cxn modelId="{6A239BD6-B4C9-41C1-8814-67344C15ED17}" type="presParOf" srcId="{9D47F621-6C82-4F10-AFC6-063890F57F44}" destId="{FA9FC6A5-28AE-49DE-B40C-F30BA24D24F9}" srcOrd="14" destOrd="0" presId="urn:microsoft.com/office/officeart/2005/8/layout/default"/>
    <dgm:cxn modelId="{4D9A1587-FBDC-489F-8DD7-EBB2428D9582}" type="presParOf" srcId="{9D47F621-6C82-4F10-AFC6-063890F57F44}" destId="{460E11BE-26B7-45B9-9635-F20682D0CB20}" srcOrd="15" destOrd="0" presId="urn:microsoft.com/office/officeart/2005/8/layout/default"/>
    <dgm:cxn modelId="{C0E202E3-9E39-4B77-B423-E551130D6FC9}" type="presParOf" srcId="{9D47F621-6C82-4F10-AFC6-063890F57F44}" destId="{599EAEEB-1CCE-4707-9160-BD991AB1F0CB}" srcOrd="16" destOrd="0" presId="urn:microsoft.com/office/officeart/2005/8/layout/default"/>
    <dgm:cxn modelId="{13E31D58-5E70-4E11-A047-B99E3497E0F2}" type="presParOf" srcId="{9D47F621-6C82-4F10-AFC6-063890F57F44}" destId="{8C9102CE-5A1C-4A8F-A3EE-452FF8F9F859}" srcOrd="17" destOrd="0" presId="urn:microsoft.com/office/officeart/2005/8/layout/default"/>
    <dgm:cxn modelId="{E38775E6-5330-4B73-BA9E-4AF8520BB86A}" type="presParOf" srcId="{9D47F621-6C82-4F10-AFC6-063890F57F44}" destId="{9FE083CB-869E-42F1-80C6-06774D0E5160}" srcOrd="18" destOrd="0" presId="urn:microsoft.com/office/officeart/2005/8/layout/default"/>
    <dgm:cxn modelId="{39E0764B-65F8-4CFE-810B-6E15BC1C0D2D}" type="presParOf" srcId="{9D47F621-6C82-4F10-AFC6-063890F57F44}" destId="{BDEEF7D3-10B7-4BF5-B140-07A491F751D1}" srcOrd="19" destOrd="0" presId="urn:microsoft.com/office/officeart/2005/8/layout/default"/>
    <dgm:cxn modelId="{07A21202-4210-437F-804E-98DD385C8130}" type="presParOf" srcId="{9D47F621-6C82-4F10-AFC6-063890F57F44}" destId="{E1E634BB-ABC6-4B2A-B3C3-2FE680AC62D6}" srcOrd="20" destOrd="0" presId="urn:microsoft.com/office/officeart/2005/8/layout/default"/>
    <dgm:cxn modelId="{265B0776-25B9-41A0-B93E-30B4AF21C4E3}" type="presParOf" srcId="{9D47F621-6C82-4F10-AFC6-063890F57F44}" destId="{2202992A-A724-4D2C-98E9-7D3A19159F81}" srcOrd="21" destOrd="0" presId="urn:microsoft.com/office/officeart/2005/8/layout/default"/>
    <dgm:cxn modelId="{94BDBBCD-A189-4B34-B769-649E014B7A27}" type="presParOf" srcId="{9D47F621-6C82-4F10-AFC6-063890F57F44}" destId="{CAEA16FC-6750-4614-B548-4B3F16DCADF4}" srcOrd="2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25A5B-5AEB-43B9-949A-8BFC7086EF2C}">
      <dsp:nvSpPr>
        <dsp:cNvPr id="0" name=""/>
        <dsp:cNvSpPr/>
      </dsp:nvSpPr>
      <dsp:spPr>
        <a:xfrm>
          <a:off x="0" y="0"/>
          <a:ext cx="994562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8037F2-BB69-4DEC-878A-01C00148AEF5}">
      <dsp:nvSpPr>
        <dsp:cNvPr id="0" name=""/>
        <dsp:cNvSpPr/>
      </dsp:nvSpPr>
      <dsp:spPr>
        <a:xfrm>
          <a:off x="0" y="0"/>
          <a:ext cx="9945624" cy="2660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GB" sz="4000" b="0" i="0" kern="1200" baseline="0" dirty="0"/>
            <a:t>Hello and welcome to the third newsletter for the Bristol area, focusing on Reducing Parental Conflict compiled by your RPC programme lead, Emily Ingle (Emily.ingle@bristol.gov.uk)</a:t>
          </a:r>
          <a:endParaRPr lang="en-US" sz="4000" kern="1200" dirty="0"/>
        </a:p>
      </dsp:txBody>
      <dsp:txXfrm>
        <a:off x="0" y="0"/>
        <a:ext cx="9945624" cy="2660863"/>
      </dsp:txXfrm>
    </dsp:sp>
    <dsp:sp modelId="{A52A56E4-D9F0-478D-BFF3-7B45A480D95F}">
      <dsp:nvSpPr>
        <dsp:cNvPr id="0" name=""/>
        <dsp:cNvSpPr/>
      </dsp:nvSpPr>
      <dsp:spPr>
        <a:xfrm>
          <a:off x="0" y="2660863"/>
          <a:ext cx="994562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847FA1-2BEF-407A-A03D-FC0470541A20}">
      <dsp:nvSpPr>
        <dsp:cNvPr id="0" name=""/>
        <dsp:cNvSpPr/>
      </dsp:nvSpPr>
      <dsp:spPr>
        <a:xfrm>
          <a:off x="0" y="2660863"/>
          <a:ext cx="9945624" cy="2660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GB" sz="4000" b="0" i="0" kern="1200" baseline="0" dirty="0"/>
            <a:t>Ideas welcome: Please get in contact if you have anything you would like to be added to the forthcoming newsletters.</a:t>
          </a:r>
          <a:endParaRPr lang="en-US" sz="4000" kern="1200" dirty="0"/>
        </a:p>
      </dsp:txBody>
      <dsp:txXfrm>
        <a:off x="0" y="2660863"/>
        <a:ext cx="9945624" cy="26608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482CA-FA04-41CC-8B50-CB9C0D45F6F6}">
      <dsp:nvSpPr>
        <dsp:cNvPr id="0" name=""/>
        <dsp:cNvSpPr/>
      </dsp:nvSpPr>
      <dsp:spPr>
        <a:xfrm>
          <a:off x="0" y="13196"/>
          <a:ext cx="2096927" cy="12581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i="0" kern="1200" baseline="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Click </a:t>
          </a:r>
          <a:r>
            <a:rPr lang="en-GB" sz="1100" b="0" i="0" kern="1200" baseline="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Relationship support from experts and the community </a:t>
          </a:r>
          <a:r>
            <a:rPr lang="en-GB" sz="1100" b="1" i="0" kern="1200" baseline="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 </a:t>
          </a:r>
          <a:endParaRPr lang="en-US" sz="1100" kern="1200" dirty="0">
            <a:solidFill>
              <a:schemeClr val="bg1"/>
            </a:solidFill>
          </a:endParaRPr>
        </a:p>
      </dsp:txBody>
      <dsp:txXfrm>
        <a:off x="0" y="13196"/>
        <a:ext cx="2096927" cy="1258156"/>
      </dsp:txXfrm>
    </dsp:sp>
    <dsp:sp modelId="{BE79BA70-9590-4716-87C2-109E33442BA2}">
      <dsp:nvSpPr>
        <dsp:cNvPr id="0" name=""/>
        <dsp:cNvSpPr/>
      </dsp:nvSpPr>
      <dsp:spPr>
        <a:xfrm>
          <a:off x="2306619" y="13196"/>
          <a:ext cx="2096927" cy="12581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See it differently - Communication skills for parents</a:t>
          </a:r>
          <a:endParaRPr lang="en-US" sz="1100" kern="1200" dirty="0">
            <a:solidFill>
              <a:schemeClr val="bg1"/>
            </a:solidFill>
          </a:endParaRPr>
        </a:p>
      </dsp:txBody>
      <dsp:txXfrm>
        <a:off x="2306619" y="13196"/>
        <a:ext cx="2096927" cy="1258156"/>
      </dsp:txXfrm>
    </dsp:sp>
    <dsp:sp modelId="{34C4879D-4E60-4534-9724-73A40E143A9D}">
      <dsp:nvSpPr>
        <dsp:cNvPr id="0" name=""/>
        <dsp:cNvSpPr/>
      </dsp:nvSpPr>
      <dsp:spPr>
        <a:xfrm>
          <a:off x="4613239" y="13196"/>
          <a:ext cx="2096927" cy="12581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0" i="0" kern="1200" baseline="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Relate | The relationship people</a:t>
          </a:r>
          <a:endParaRPr lang="en-US" sz="1100" kern="1200" dirty="0">
            <a:solidFill>
              <a:schemeClr val="bg1"/>
            </a:solidFill>
          </a:endParaRPr>
        </a:p>
      </dsp:txBody>
      <dsp:txXfrm>
        <a:off x="4613239" y="13196"/>
        <a:ext cx="2096927" cy="1258156"/>
      </dsp:txXfrm>
    </dsp:sp>
    <dsp:sp modelId="{BB5D9963-BDB5-4616-ADBC-59DC10A891CE}">
      <dsp:nvSpPr>
        <dsp:cNvPr id="0" name=""/>
        <dsp:cNvSpPr/>
      </dsp:nvSpPr>
      <dsp:spPr>
        <a:xfrm>
          <a:off x="0" y="1481045"/>
          <a:ext cx="2096927" cy="12581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0" i="0" u="sng" kern="1200" baseline="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Getting On Better cards (brighton-hove.gov.uk)</a:t>
          </a:r>
          <a:br>
            <a:rPr lang="en-GB" sz="1100" b="0" i="0" kern="1200" baseline="0" dirty="0">
              <a:solidFill>
                <a:schemeClr val="bg1"/>
              </a:solidFill>
            </a:rPr>
          </a:br>
          <a:endParaRPr lang="en-US" sz="1100" kern="1200" dirty="0">
            <a:solidFill>
              <a:schemeClr val="bg1"/>
            </a:solidFill>
          </a:endParaRPr>
        </a:p>
      </dsp:txBody>
      <dsp:txXfrm>
        <a:off x="0" y="1481045"/>
        <a:ext cx="2096927" cy="1258156"/>
      </dsp:txXfrm>
    </dsp:sp>
    <dsp:sp modelId="{F62091D6-7E8E-49A8-B7CD-3FEC2F81D037}">
      <dsp:nvSpPr>
        <dsp:cNvPr id="0" name=""/>
        <dsp:cNvSpPr/>
      </dsp:nvSpPr>
      <dsp:spPr>
        <a:xfrm>
          <a:off x="2306619" y="1481045"/>
          <a:ext cx="2096927" cy="12581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0" i="0" u="sng" kern="1200" baseline="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Separated Parents Information Programme factsheet</a:t>
          </a:r>
          <a:endParaRPr lang="en-US" sz="1100" kern="1200" dirty="0">
            <a:solidFill>
              <a:schemeClr val="bg1"/>
            </a:solidFill>
          </a:endParaRPr>
        </a:p>
      </dsp:txBody>
      <dsp:txXfrm>
        <a:off x="2306619" y="1481045"/>
        <a:ext cx="2096927" cy="1258156"/>
      </dsp:txXfrm>
    </dsp:sp>
    <dsp:sp modelId="{BE83D722-D04F-4382-88AC-7597D71BBE13}">
      <dsp:nvSpPr>
        <dsp:cNvPr id="0" name=""/>
        <dsp:cNvSpPr/>
      </dsp:nvSpPr>
      <dsp:spPr>
        <a:xfrm>
          <a:off x="4613239" y="1481045"/>
          <a:ext cx="2096927" cy="12581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0" i="0" u="sng" kern="1200" baseline="0" dirty="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Advice for parents and carers in conflict or separating</a:t>
          </a:r>
          <a:endParaRPr lang="en-US" sz="1100" kern="1200" dirty="0"/>
        </a:p>
      </dsp:txBody>
      <dsp:txXfrm>
        <a:off x="4613239" y="1481045"/>
        <a:ext cx="2096927" cy="1258156"/>
      </dsp:txXfrm>
    </dsp:sp>
    <dsp:sp modelId="{06172AB7-3CEF-4FF4-A677-66EDAA4ECA27}">
      <dsp:nvSpPr>
        <dsp:cNvPr id="0" name=""/>
        <dsp:cNvSpPr/>
      </dsp:nvSpPr>
      <dsp:spPr>
        <a:xfrm>
          <a:off x="0" y="2948894"/>
          <a:ext cx="2096927" cy="12581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0" i="0" u="sng" kern="1200" baseline="0" dirty="0">
              <a:solidFill>
                <a:schemeClr val="bg1"/>
              </a:solidFill>
              <a:hlinkClick xmlns:r="http://schemas.openxmlformats.org/officeDocument/2006/relationships" r:id="rId7">
                <a:extLst>
                  <a:ext uri="{A12FA001-AC4F-418D-AE19-62706E023703}">
                    <ahyp:hlinkClr xmlns:ahyp="http://schemas.microsoft.com/office/drawing/2018/hyperlinkcolor" val="tx"/>
                  </a:ext>
                </a:extLst>
              </a:hlinkClick>
            </a:rPr>
            <a:t>Card Decks Relationship App - offers helpful questions, statements, and ideas for improving your relationship.</a:t>
          </a:r>
          <a:endParaRPr lang="en-US" sz="1100" kern="1200" dirty="0">
            <a:solidFill>
              <a:schemeClr val="bg1"/>
            </a:solidFill>
          </a:endParaRPr>
        </a:p>
      </dsp:txBody>
      <dsp:txXfrm>
        <a:off x="0" y="2948894"/>
        <a:ext cx="2096927" cy="1258156"/>
      </dsp:txXfrm>
    </dsp:sp>
    <dsp:sp modelId="{FA9FC6A5-28AE-49DE-B40C-F30BA24D24F9}">
      <dsp:nvSpPr>
        <dsp:cNvPr id="0" name=""/>
        <dsp:cNvSpPr/>
      </dsp:nvSpPr>
      <dsp:spPr>
        <a:xfrm>
          <a:off x="2306619" y="2948894"/>
          <a:ext cx="2096927" cy="12581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hlinkClick xmlns:r="http://schemas.openxmlformats.org/officeDocument/2006/relationships" r:id="rId8">
                <a:extLst>
                  <a:ext uri="{A12FA001-AC4F-418D-AE19-62706E023703}">
                    <ahyp:hlinkClr xmlns:ahyp="http://schemas.microsoft.com/office/drawing/2018/hyperlinkcolor" val="tx"/>
                  </a:ext>
                </a:extLst>
              </a:hlinkClick>
            </a:rPr>
            <a:t>Links for Parents who are separating/separated - NACCC</a:t>
          </a:r>
          <a:endParaRPr lang="en-US" sz="1100" kern="1200" dirty="0">
            <a:solidFill>
              <a:schemeClr val="bg1"/>
            </a:solidFill>
          </a:endParaRPr>
        </a:p>
      </dsp:txBody>
      <dsp:txXfrm>
        <a:off x="2306619" y="2948894"/>
        <a:ext cx="2096927" cy="1258156"/>
      </dsp:txXfrm>
    </dsp:sp>
    <dsp:sp modelId="{599EAEEB-1CCE-4707-9160-BD991AB1F0CB}">
      <dsp:nvSpPr>
        <dsp:cNvPr id="0" name=""/>
        <dsp:cNvSpPr/>
      </dsp:nvSpPr>
      <dsp:spPr>
        <a:xfrm>
          <a:off x="4613239" y="2948894"/>
          <a:ext cx="2096927" cy="12581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Online Courses for Parents - Solihull Approach | Parenting (solihullapproachparenting.com)</a:t>
          </a:r>
          <a:endParaRPr lang="en-GB" sz="1100" kern="1200" dirty="0">
            <a:solidFill>
              <a:schemeClr val="bg1"/>
            </a:solidFill>
          </a:endParaRPr>
        </a:p>
      </dsp:txBody>
      <dsp:txXfrm>
        <a:off x="4613239" y="2948894"/>
        <a:ext cx="2096927" cy="1258156"/>
      </dsp:txXfrm>
    </dsp:sp>
    <dsp:sp modelId="{9FE083CB-869E-42F1-80C6-06774D0E5160}">
      <dsp:nvSpPr>
        <dsp:cNvPr id="0" name=""/>
        <dsp:cNvSpPr/>
      </dsp:nvSpPr>
      <dsp:spPr>
        <a:xfrm>
          <a:off x="0" y="4416743"/>
          <a:ext cx="2096927" cy="12581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effectLst/>
              <a:latin typeface="+mj-lt"/>
              <a:cs typeface="+mj-cs"/>
              <a:hlinkClick xmlns:r="http://schemas.openxmlformats.org/officeDocument/2006/relationships" r:id="rId10">
                <a:extLst>
                  <a:ext uri="{A12FA001-AC4F-418D-AE19-62706E023703}">
                    <ahyp:hlinkClr xmlns:ahyp="http://schemas.microsoft.com/office/drawing/2018/hyperlinkcolor" val="tx"/>
                  </a:ext>
                </a:extLst>
              </a:hlinkClick>
            </a:rPr>
            <a:t>Relationship breakdown and separation | Contact</a:t>
          </a:r>
          <a:endParaRPr lang="en-GB" sz="1100" kern="1200" dirty="0">
            <a:solidFill>
              <a:schemeClr val="bg1"/>
            </a:solidFill>
          </a:endParaRPr>
        </a:p>
      </dsp:txBody>
      <dsp:txXfrm>
        <a:off x="0" y="4416743"/>
        <a:ext cx="2096927" cy="1258156"/>
      </dsp:txXfrm>
    </dsp:sp>
    <dsp:sp modelId="{E1E634BB-ABC6-4B2A-B3C3-2FE680AC62D6}">
      <dsp:nvSpPr>
        <dsp:cNvPr id="0" name=""/>
        <dsp:cNvSpPr/>
      </dsp:nvSpPr>
      <dsp:spPr>
        <a:xfrm>
          <a:off x="2332118" y="4429939"/>
          <a:ext cx="2096927" cy="12581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1"/>
              </a:solidFill>
              <a:hlinkClick xmlns:r="http://schemas.openxmlformats.org/officeDocument/2006/relationships" r:id="rId11">
                <a:extLst>
                  <a:ext uri="{A12FA001-AC4F-418D-AE19-62706E023703}">
                    <ahyp:hlinkClr xmlns:ahyp="http://schemas.microsoft.com/office/drawing/2018/hyperlinkcolor" val="tx"/>
                  </a:ext>
                </a:extLst>
              </a:hlinkClick>
            </a:rPr>
            <a:t>Free course Parenting Post Separation – </a:t>
          </a:r>
          <a:r>
            <a:rPr lang="en-GB" sz="1100" kern="1200" dirty="0" err="1">
              <a:solidFill>
                <a:schemeClr val="bg1"/>
              </a:solidFill>
              <a:hlinkClick xmlns:r="http://schemas.openxmlformats.org/officeDocument/2006/relationships" r:id="rId11">
                <a:extLst>
                  <a:ext uri="{A12FA001-AC4F-418D-AE19-62706E023703}">
                    <ahyp:hlinkClr xmlns:ahyp="http://schemas.microsoft.com/office/drawing/2018/hyperlinkcolor" val="tx"/>
                  </a:ext>
                </a:extLst>
              </a:hlinkClick>
            </a:rPr>
            <a:t>Fegans</a:t>
          </a:r>
          <a:endParaRPr lang="en-US" sz="1100" kern="1200" dirty="0">
            <a:solidFill>
              <a:schemeClr val="bg1"/>
            </a:solidFill>
          </a:endParaRPr>
        </a:p>
      </dsp:txBody>
      <dsp:txXfrm>
        <a:off x="2332118" y="4429939"/>
        <a:ext cx="2096927" cy="1258156"/>
      </dsp:txXfrm>
    </dsp:sp>
    <dsp:sp modelId="{CAEA16FC-6750-4614-B548-4B3F16DCADF4}">
      <dsp:nvSpPr>
        <dsp:cNvPr id="0" name=""/>
        <dsp:cNvSpPr/>
      </dsp:nvSpPr>
      <dsp:spPr>
        <a:xfrm>
          <a:off x="4613239" y="4416743"/>
          <a:ext cx="2096927" cy="12581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chemeClr val="bg2"/>
              </a:solidFill>
              <a:hlinkClick xmlns:r="http://schemas.openxmlformats.org/officeDocument/2006/relationships" r:id="rId12">
                <a:extLst>
                  <a:ext uri="{A12FA001-AC4F-418D-AE19-62706E023703}">
                    <ahyp:hlinkClr xmlns:ahyp="http://schemas.microsoft.com/office/drawing/2018/hyperlinkcolor" val="tx"/>
                  </a:ext>
                </a:extLst>
              </a:hlinkClick>
            </a:rPr>
            <a:t>Videos - Relation Kit</a:t>
          </a:r>
          <a:endParaRPr lang="en-US" sz="1100" kern="1200" dirty="0">
            <a:solidFill>
              <a:schemeClr val="bg2"/>
            </a:solidFill>
          </a:endParaRPr>
        </a:p>
      </dsp:txBody>
      <dsp:txXfrm>
        <a:off x="4613239" y="4416743"/>
        <a:ext cx="2096927" cy="125815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2:20.493"/>
    </inkml:context>
    <inkml:brush xml:id="br0">
      <inkml:brushProperty name="width" value="0.1" units="cm"/>
      <inkml:brushProperty name="height" value="0.1" units="cm"/>
      <inkml:brushProperty name="ignorePressure" value="1"/>
    </inkml:brush>
  </inkml:definitions>
  <inkml:trace contextRef="#ctx0" brushRef="#br0">0 334,'2'5,"0"0,0-1,0 1,0-1,1 1,0-1,0 0,0 0,0 0,1 0,0-1,-1 0,6 4,10 12,2 1,0-1,1-1,1-1,1-1,0-1,41 18,-42-21,6 2,1-1,1-2,-1-1,2-2,48 8,161 5,0-16,-194-6,0-2,-1-3,48-11,-84 14,-1 1,1-2,-1 1,0-1,0-1,0 0,-1 0,1 0,-1-1,8-8,-5 2,0 0,-1-1,0-1,-1 0,9-16,1-4,1 0,-2 0,-1-2,12-38,-2-11,39-83,-57 149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3:17.052"/>
    </inkml:context>
    <inkml:brush xml:id="br0">
      <inkml:brushProperty name="width" value="0.1" units="cm"/>
      <inkml:brushProperty name="height" value="0.1" units="cm"/>
      <inkml:brushProperty name="ignorePressure" value="1"/>
    </inkml:brush>
  </inkml:definitions>
  <inkml:trace contextRef="#ctx0" brushRef="#br0">0 526,'21'0,"15"1,0-2,70-11,-93 10,-1-2,0 0,0 0,0-1,-1 0,1-1,-1-1,-1 0,1 0,-1-1,-1 0,12-12,-2 3,1 0,0 1,2 1,34-19,-26 17,52-40,-61 42,0 0,1 1,1 1,48-19,16-9,-80 37,0 0,0 0,-1-1,1 0,-1-1,-1 1,1-1,-1 0,0-1,0 1,-1-1,0 0,0 0,5-13,-1-5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3:27.088"/>
    </inkml:context>
    <inkml:brush xml:id="br0">
      <inkml:brushProperty name="width" value="0.1" units="cm"/>
      <inkml:brushProperty name="height" value="0.1" units="cm"/>
      <inkml:brushProperty name="ignorePressure" value="1"/>
    </inkml:brush>
  </inkml:definitions>
  <inkml:trace contextRef="#ctx0" brushRef="#br0">2 1,'0'41,"-1"62,3 121,14-134,-11-65,0 0,0 30,-5 145,-2-106,4 0,15 106,-7-111,-4 1,-8 120,0-64,2-127,-1-12,1 1,0 0,1-1,0 1,2 12,-1-17,-1 1,1-1,0 1,0-1,0 0,0 0,1 0,-1 0,1 0,0 0,0-1,0 1,0-1,5 3,50 27,2-2,1-3,101 31,17 7,-167-59,0 0,-1 1,1 0,-2 1,1 0,-1 1,0 0,0 0,-1 1,-1 1,0-1,14 24,-6-2,0 0,-2 1,15 56,-25-74,-1 0,-1 0,0 0,-1 0,-1 0,0 1,-1-1,0 0,-2 0,0 0,0 0,-10 24,9-29,0 0,0 0,-1-1,-1 0,1 0,-2 0,1-1,-1 0,0 0,-1 0,0-1,0 0,0-1,-1 0,0 0,0-1,-1 0,-18 7,-1-3,-1-2,0 0,0-2,-1-1,1-2,-1-1,0-1,-45-6,70 4,1 1,-1-1,1 0,-1 0,1 0,0-1,0 0,0 0,0 0,1-1,-1 1,1-1,0 0,0 0,0-1,-3-5,-2-5,0 0,2-1,-12-32,-10-22,-35-55,52 103,1-2,2 1,0-1,-7-32,-15-43,25 80,0 1,1-1,1 0,1 0,-1-31,7-101,0 56,-3 64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6:42.796"/>
    </inkml:context>
    <inkml:brush xml:id="br0">
      <inkml:brushProperty name="width" value="0.1" units="cm"/>
      <inkml:brushProperty name="height" value="0.1" units="cm"/>
      <inkml:brushProperty name="ignorePressure" value="1"/>
    </inkml:brush>
  </inkml:definitions>
  <inkml:trace contextRef="#ctx0" brushRef="#br0">326 2477,'9'1,"1"0,-1 0,0 1,12 4,28 6,407-4,-282-10,-141 2,1-1,63-10,-85 8,0 0,0-1,0-1,0 1,-1-2,0 0,0 0,0-1,-1 0,0 0,9-10,41-50,-46 49,2 0,0 1,36-27,-40 36,0 0,0-1,-1-1,0 1,0-2,-1 1,-3 2</inkml:trace>
  <inkml:trace contextRef="#ctx0" brushRef="#br0" timeOffset="1">1685 2054,'1'-3,"28"-70,21-80,-44 138,0 0,2 0,-1 1,2 0,0 0,1 1,0 0,1 1,0 0,26-20,-20 17,-14 12,-1 0,1-1,-1 1,1 0,-1-1,0 1,0-1,-1 0,1 0,-1 0,0 1,0-1,0 0,0-1,-1 1,1 0,-1 0,0 0,-1 0,1 0,-1 0,1 0,-1 0,0 0,-1 0,1 0,-3-4,-6-13,0 1,-2 0,-24-33,12 19,19 28,-11-17,1 0,1 0,1-1,1-1,2 0,0-1,-10-41,-2-32,-54-150,57 166,14 52,4 29,1 0,-1 1,0-1,0 0,0 1,0-1,0 1,0-1,0 1,0-1,0 1,-1 0,1-1,-1 1,1 0,-1 0,1 0,-1 0,0 0,1 1,-1-1,0 0,0 1,1-1,-1 1,0 0,0-1,0 1,0 0,1 0,-1 0,0 1,-2-1,-10 1,1 1,-1 1,-18 5,24-6,-66 17,0-4,-1-3,-104 3,123-14,-1-3,0-3,1-1,0-4,-63-18,54 8,0-3,-111-57,141 61,1-2,0-1,2-2,1-1,1-1,-35-40,53 47,0 0,2-1,0 0,1 0,1-1,1 0,-6-28,9 27,1 0,1 0,0-42,2 61,1-22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3:47.893"/>
    </inkml:context>
    <inkml:brush xml:id="br0">
      <inkml:brushProperty name="width" value="0.1" units="cm"/>
      <inkml:brushProperty name="height" value="0.1" units="cm"/>
      <inkml:brushProperty name="ignorePressure" value="1"/>
    </inkml:brush>
  </inkml:definitions>
  <inkml:trace contextRef="#ctx0" brushRef="#br0">505 0,'-63'48,"50"-40,0 1,1 0,0 1,1 0,-11 13,-65 75,60-71,1 2,1 1,2 1,0 1,-23 46,17-19,18-39,1 0,0 1,2 0,0 0,2 1,0 0,1 0,1 0,-1 26,7 41,-2-64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4:02.179"/>
    </inkml:context>
    <inkml:brush xml:id="br0">
      <inkml:brushProperty name="width" value="0.1" units="cm"/>
      <inkml:brushProperty name="height" value="0.1" units="cm"/>
      <inkml:brushProperty name="ignorePressure" value="1"/>
    </inkml:brush>
  </inkml:definitions>
  <inkml:trace contextRef="#ctx0" brushRef="#br0">1 156,'5'-5,"6"-2,7 1,5 1,4-3,2-1,1-4,1 1,-5-3,-2 1,0 3,-4-2,-1 2,-3-3,-4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4:03.297"/>
    </inkml:context>
    <inkml:brush xml:id="br0">
      <inkml:brushProperty name="width" value="0.1" units="cm"/>
      <inkml:brushProperty name="height" value="0.1" units="cm"/>
      <inkml:brushProperty name="ignorePressure" value="1"/>
    </inkml:brush>
  </inkml:definitions>
  <inkml:trace contextRef="#ctx0" brushRef="#br0">80 1,'-5'0,"-7"0,-5 0,-7 0,2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4:06.639"/>
    </inkml:context>
    <inkml:brush xml:id="br0">
      <inkml:brushProperty name="width" value="0.1" units="cm"/>
      <inkml:brushProperty name="height" value="0.1" units="cm"/>
      <inkml:brushProperty name="ignorePressure" value="1"/>
    </inkml:brush>
  </inkml:definitions>
  <inkml:trace contextRef="#ctx0" brushRef="#br0">127 1,'-5'0,"-7"0,-6 0,-10 0,-5 0,2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4:21.655"/>
    </inkml:context>
    <inkml:brush xml:id="br0">
      <inkml:brushProperty name="width" value="0.1" units="cm"/>
      <inkml:brushProperty name="height" value="0.1" units="cm"/>
      <inkml:brushProperty name="ignorePressure" value="1"/>
    </inkml:brush>
  </inkml:definitions>
  <inkml:trace contextRef="#ctx0" brushRef="#br0">1 115,'1'1,"1"-1,-1 1,1-1,0 1,-1-1,0 1,1 0,-1 0,1 0,-1 0,0 0,0 0,0 0,0 0,1 1,-1-1,1 3,17 28,-14-24,89 188,-69-149,-6-10,26 37,-37-62,1 0,1-1,0 0,0-1,1 0,22 15,-12-10,2 0,0-2,0-1,1 0,0-2,1-1,0-1,1-1,48 6,-37-9,0-2,1-2,-1-1,0-2,51-11,-63 8,-1-1,0-1,-1-1,0-2,0 0,-1-1,0-1,-1-1,19-18,195-189,-163 152,-32 32,46-54,-75 78,-1 0,-1-1,0 0,-1-1,0 0,-2 0,1 0,6-27,-9 19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4:17.365"/>
    </inkml:context>
    <inkml:brush xml:id="br0">
      <inkml:brushProperty name="width" value="0.1" units="cm"/>
      <inkml:brushProperty name="height" value="0.1" units="cm"/>
      <inkml:brushProperty name="ignorePressure" value="1"/>
    </inkml:brush>
  </inkml:definitions>
  <inkml:trace contextRef="#ctx0" brushRef="#br0">891 1010,'-117'2,"-121"-5,232 3,0-1,0 0,0-1,0 1,1-1,-1 0,0-1,1 1,-1-1,1 0,0-1,0 1,0-1,-4-5,1 1,1 0,0-1,1 0,0 0,0 0,1-1,-6-13,3 0,0 0,2 0,1-1,0 0,2 0,-1-36,4 54,0-36,9-76,-7 104,1-1,1 1,1 0,0 0,0 0,1 1,1 0,15-22,-8 18,0 1,1 0,0 1,1 1,1 1,1 0,0 1,22-11,164-68,-169 77,43-14,2 3,0 4,1 3,1 4,113-6,-189 20,0 0,0 0,0 0,0 0,0 1,0 0,0 1,0-1,0 1,-1 0,1 1,-1-1,1 1,-1 0,9 7,-8-4,1 1,-1 0,-1 0,1 1,-1 0,0 0,-1 0,0 0,5 14,3 13,-2 1,-1 0,-2 0,5 73,-12 153,-3-119,4-101,-3 0,-9 60,8-88,0-1,-1 1,0-1,-1 0,-1 0,0 0,-1-1,0 0,-1 0,0 0,-11 11,-16 15,-1-2,-1-1,-3-2,-62 42,81-66,1 0,-1-2,-1 0,1-2,-1 0,-25 2,-18 4,-276 76,295-72,1 2,1 2,1 2,0 2,-50 36,56-31,2 1,0 1,-30 37,45-44,2 1,0 1,2 1,0 0,-19 48,17-32,2 1,1 0,2 1,3 1,1 0,2 1,-1 88,8-50,-1-39,2-1,1 1,3 0,14 62,33 87,28 96,-27-101,-34-112,3-1,35 77,-28-84,-15-34,2 0,35 58,-44-82,0 0,1 0,0-1,1 0,0-1,0 0,1 0,0-1,1 0,0-1,0 0,1-1,-1 0,1-1,1 0,-1-1,1 0,-1-1,16 2,170 2,28 1,307 37,-525-44,1 0,0-1,-1-1,1 1,-1-1,1-1,-1 0,1 0,-1 0,0-1,0-1,0 1,0-1,-1 0,1-1,-1 0,0 0,10-11,15-5,1 0,0 3,1 0,72-24,-68 29,-1-2,0-2,-1-1,60-42,-78 46,0 0,-2-1,1-1,-2 0,-1-1,0-1,-1 0,0-1,-2-1,0 1,12-36,-8 11,-1 0,-3-1,9-73,21-106,-7 59,36-477,-69 635,1-39,-2-1,-9-67,7 101,-1-1,0 0,-1 1,-1-1,0 1,0 0,-2 1,1-1,-2 1,0 1,0-1,-15-15,11 15,-117-109,108 104,0 1,-1 1,-1 1,-38-18,-38-20,69 35,-55-24,62 35,0 1,-1 0,1 2,-1 1,0 1,0 1,-24 3,-18-1,27-2,-299 7,327-6,0-1,-1 0,1 0,0-2,0 1,0-1,0-1,0 0,1 0,-12-6,-16-1,0 2,-1 1,1 2,-79 0,56 3,-20-1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4:17.967"/>
    </inkml:context>
    <inkml:brush xml:id="br0">
      <inkml:brushProperty name="width" value="0.1" units="cm"/>
      <inkml:brushProperty name="height" value="0.1" units="cm"/>
      <inkml:brushProperty name="ignorePressure" value="1"/>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3:10.595"/>
    </inkml:context>
    <inkml:brush xml:id="br0">
      <inkml:brushProperty name="width" value="0.1" units="cm"/>
      <inkml:brushProperty name="height" value="0.1" units="cm"/>
      <inkml:brushProperty name="ignorePressure" value="1"/>
    </inkml:brush>
  </inkml:definitions>
  <inkml:trace contextRef="#ctx0" brushRef="#br0">1601 1,'-5'0,"-1"1,1 0,-1 0,1 1,-1-1,1 1,0 1,0-1,0 0,0 1,0 0,0 1,1-1,-1 1,-6 6,-6 9,0 1,-17 27,2-5,12-14,-26 42,34-48,-2-1,0 0,-1-1,-22 21,14-16,-27 36,-13 15,59-73,-48 50,1 2,3 1,-48 76,64-84,-2-2,-63 70,-92 68,140-139,28-25,8-10,1 1,1 0,0 1,-18 26,27-35,0 1,0-1,1 0,-1 0,1 1,0-1,0 1,0-1,1 1,-1-1,1 1,0 0,0-1,0 1,0 0,1-1,-1 1,1-1,0 1,0-1,0 1,1-1,-1 0,1 0,0 0,0 1,3 3,8 10,5 5,27 47,-40-59,0 1,-1 0,0 0,-1 0,0 0,0 1,1 19,-3-11,-1 1,0-1,-1 0,-1 0,-2 0,1 0,-2-1,-1 0,0 1,-1-2,-2 1,-11 20,12-26,-1 0,0-1,-1-1,0 1,-1-1,0-1,-1 0,0-1,0 0,-1-1,0 0,-1-1,1 0,-1-2,-1 1,-23 5,30-9,-1 0,0-1,1 0,-1 0,0-1,0 0,0-1,1 0,-1 0,0-1,1 0,-14-5,17 5,1 0,0-1,-1 0,1 0,1 0,-1 0,0 0,1-1,0 0,-1 0,1 0,1 0,-1 0,1 0,0-1,0 1,0-1,0 0,1 0,0 1,0-1,0 0,0-8,-2-46,3 0,7-62,-6 115,1 0,0 0,0 0,0 0,1 0,0 0,0 1,0-1,1 1,-1 0,1 0,1 0,7-7,11-8,41-28,-29 23,-2 0,-8 7,0-2,-1 0,32-37,-44 42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4:18.616"/>
    </inkml:context>
    <inkml:brush xml:id="br0">
      <inkml:brushProperty name="width" value="0.1" units="cm"/>
      <inkml:brushProperty name="height" value="0.1" units="cm"/>
      <inkml:brushProperty name="ignorePressure" value="1"/>
    </inkml:brush>
  </inkml:definitions>
  <inkml:trace contextRef="#ctx0" brushRef="#br0">1 1,'0'0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4:26.049"/>
    </inkml:context>
    <inkml:brush xml:id="br0">
      <inkml:brushProperty name="width" value="0.1" units="cm"/>
      <inkml:brushProperty name="height" value="0.1" units="cm"/>
      <inkml:brushProperty name="ignorePressure" value="1"/>
    </inkml:brush>
  </inkml:definitions>
  <inkml:trace contextRef="#ctx0" brushRef="#br0">28 1,'0'7,"0"-7,0 0,0 0,1 1,-1-1,0 0,0 0,0 1,0-1,0 0,0 1,0-1,0 0,0 1,0-1,0 0,0 0,0 1,0-1,0 0,0 1,0-1,0 0,0 0,0 1,0-1,-1 0,1 1,0-1,0 0,0 0,0 1,-1-1,1 0,0 0,0 0,-1 1,1-1,0 0,0 0,-1 0,1 0,0 0,-1 1,-7 1,7-1,0 0,-1 1,1-1,0 0,0 1,0-1,0 0,0 1,0-1,0 1,1 0,-1-1,0 1,1 0,0-1,-1 1,1 0,0 0,0-1,0 1,0 0,0 0,0-1,0 1,1 2,-1-3,0 1,0 0,0-1,1 1,-1 0,1-1,-1 1,1 0,-1-1,1 1,0-1,0 1,0-1,-1 0,1 1,1-1,-1 0,0 0,0 0,0 1,1-1,-1 0,0-1,1 1,-1 0,3 0,-3-1,1-1,0 1,0-1,-1 0,1 0,0 0,-1 0,1 0,-1 0,1 0,-1 0,0-1,1 1,-1 0,0-1,0 1,0-1,0 0,0 1,0-1,0-3,18-38,-19 42,5-7,-2 13,0 29,-4 49,-1-70,0 0,0 0,-2 0,1-1,-7 14,7-31,0-1,0 1,1-1,0 0,0 0,-2-7,-17-103,13 95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4:28.605"/>
    </inkml:context>
    <inkml:brush xml:id="br0">
      <inkml:brushProperty name="width" value="0.1" units="cm"/>
      <inkml:brushProperty name="height" value="0.1" units="cm"/>
      <inkml:brushProperty name="ignorePressure" value="1"/>
    </inkml:brush>
  </inkml:definitions>
  <inkml:trace contextRef="#ctx0" brushRef="#br0">58 9,'-1'11,"-1"1,0 0,-1 0,0-1,-1 0,0 1,-7 11,7-15,0 0,0 0,1 1,0-1,1 1,-1 0,2 0,-1-1,1 1,1 0,0 0,1 14,-1-22,0 0,0 0,0 0,1 0,-1 0,0-1,1 1,-1 0,0 0,1 0,-1 0,1-1,-1 1,1 0,0 0,-1-1,1 1,0 0,-1-1,1 1,1 0,13-7,7-28,-12 7,12-46,-20 64,0-1,-1 1,0-1,0 0,-1 1,-1-1,1 1,-5-17,6 25,-1 0,0 1,-1-1,1 1,0-1,0 1,0-1,0 0,0 1,-1-1,1 1,0-1,0 1,-1-1,1 1,0-1,-1 1,1-1,0 1,-1 0,1-1,-1 1,1 0,-1-1,1 1,-1 0,1-1,-1 1,1 0,-1 0,1 0,-1 0,0-1,1 1,-2 0,-14 16,-5 32,16-21,3-1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4:34.505"/>
    </inkml:context>
    <inkml:brush xml:id="br0">
      <inkml:brushProperty name="width" value="0.1" units="cm"/>
      <inkml:brushProperty name="height" value="0.1" units="cm"/>
      <inkml:brushProperty name="ignorePressure" value="1"/>
    </inkml:brush>
  </inkml:definitions>
  <inkml:trace contextRef="#ctx0" brushRef="#br0">683 0,'-26'0,"-1"1,0 2,1 0,-35 10,45-8,0 1,0 0,0 1,1 1,0 0,0 1,-24 20,-7 7,32-26,1 0,-1 1,2 1,0 0,-19 24,12-13,0-1,-43 39,-18 18,75-72,0-1,1 0,-1 1,1 0,1 0,-1 0,1 0,0 0,1 1,0 0,0-1,1 1,0 0,0 0,1 0,0 0,0 0,0-1,1 1,1 0,-1 0,1-1,1 1,-1-1,1 1,1-1,-1 0,1 0,1-1,-1 1,1-1,8 9,6 9,-17-20,1 0,0-1,0 1,0 0,0-1,0 0,1 1,0-2,0 1,0 0,0-1,0 1,0-1,0 0,9 2,29 2,-1-2,1-1,77-7,-36 1,-70 3,1 0,0-2,-1 1,1-2,-1 0,17-5,-23 4,0 1,0-1,0 0,-1 0,1-1,-1 1,0-2,0 1,-1-1,1 0,-1 0,5-8,0 0,0 0,0-1,-1 0,-1-1,-1 0,0-1,-1 1,-1-1,-1 0,0-1,2-27,-6-187,-3 90,3 117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4:39.738"/>
    </inkml:context>
    <inkml:brush xml:id="br0">
      <inkml:brushProperty name="width" value="0.1" units="cm"/>
      <inkml:brushProperty name="height" value="0.1" units="cm"/>
      <inkml:brushProperty name="ignorePressure" value="1"/>
    </inkml:brush>
  </inkml:definitions>
  <inkml:trace contextRef="#ctx0" brushRef="#br0">449 1,'0'1062,"-2"-1037,-1 0,-1-1,-1 1,-2-1,-18 46,0 6,-39 85,11-29,34-73,10-29,-1 1,-2-2,-15 30,-7 6,24-42,-2 0,-1-1,-20 27,24-39,1 0,0 1,1 0,0 1,0-1,1 2,1-1,0 0,0 1,2 0,-1 0,2 0,0 1,-1 18,3-6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6:40.204"/>
    </inkml:context>
    <inkml:brush xml:id="br0">
      <inkml:brushProperty name="width" value="0.1" units="cm"/>
      <inkml:brushProperty name="height" value="0.1" units="cm"/>
      <inkml:brushProperty name="ignorePressure" value="1"/>
    </inkml:brush>
  </inkml:definitions>
  <inkml:trace contextRef="#ctx0" brushRef="#br0">546 1,'-2'7,"0"0,0 0,-1 1,0-1,0-1,0 1,-1 0,0-1,-1 0,1 0,-9 9,-6 9,0 7,1 1,1 1,2 0,1 1,2 0,2 1,1 1,-9 69,10-11,4 0,10 118,-1-176,1 0,2 0,14 39,-4-10,12 31,53 113,-56-142</inkml:trace>
  <inkml:trace contextRef="#ctx0" brushRef="#br0" timeOffset="2591.52">1032 2954,'109'396,"13"1,76 214,-65-227,-124-338,-2 0,-3 0,-1 1,-8 91,2-25,3-79,-2-1,-1 1,-2-1,-1 1,-2-2,-15 45,21-73,0 0,0-1,0 1,-1-1,1 0,-1 0,1 0,-1 0,0 0,0-1,-1 1,1-1,0 0,-1 0,1 0,-8 2,-6 3,-1-2,-26 5,26-6,-89 14,-170 9,20-5,212-14,0 2,-77 30,44-14,-138 52,183-63,0 1,1 2,1 1,-35 28,60-42,0 0,1 0,0 0,0 1,0 0,1 0,0 0,0 0,0 1,1 0,0-1,0 1,1 0,0 1,0-1,0 0,1 1,1-1,-1 1,1-1,0 1,1-1,-1 0,2 1,-1-1,3 8,-1-7,0 0,1 0,-1-1,2 1,-1-1,1 0,0-1,0 1,1-1,0 0,0 0,0-1,1 1,0-1,0-1,0 0,0 0,1 0,0-1,-1 0,1 0,1-1,8 2,28 1,0-1,0-2,0-3,0-1,0-2,0-3,-1-1,0-2,-1-2,73-30,-31 9,2 5,0 3,179-26,-203 45,-36 4,1 0,-1-2,52-15,-71 17,-1-2,1 1,0-1,-1 0,0 0,0-1,0 0,-1 0,0-1,1 0,-2 0,1 0,-1-1,0 1,0-1,-1 0,5-11,5-12,-1-1,-1 1,-2-2,-1 0,-2 0,-1 0,-1-1,0-34,-7-74,3 167,1 0,1 0,2 0,0-1,2 1,1-2,0 1,2-1,1 0,1-1,1 0,1-1,1-1,31 35,-41-51,0-1,0 1,1-2,-1 1,1 0,0-1,0 0,0-1,0 1,0-1,9 2,74 7,-53-7,113 14,304 29,-313-35,101 4,-192-15,0-2,90-15,-131 15,-1-1,1 1,-1-1,0-1,0 1,0-1,0-1,0 1,-1-1,1 0,-1-1,0 0,0 0,-1 0,0 0,0-1,0 0,0 0,-1 0,0-1,5-10,29-39,-28 43,-1 0,0 0,-1-1,0-1,-1 1,-1-1,0 0,5-22,-4 2,-2 19,-2-1,0 1,-1-1,-1 0,-1-29,-1 41,0 0,0 0,0 0,-1 1,0-1,0 0,0 1,0 0,-1-1,1 1,-1 0,0 0,-1 0,1 1,-1-1,0 1,1 0,-1 0,-1 0,1 0,0 1,-1 0,1 0,-7-2,-26-9,0 1,-1 2,-1 2,-70-7,-160 10,200 6,37-3,-61-10,-9-2,-396 19,4 35,481-38,-43 1,57-3,-1 0,0 0,1-1,-1 1,0 0,0-1,1 1,-1 0,0-1,0 1,1 0,-1-1,0 1,0 0,0-1,0 1,0-1,0 1,0-1,0 1,0 0,0-1,0 1,0-1,0 1,0 0,0-1,0 1,0-1,0 1,0 0,-1-1,1 1,0-1,0 1,0 0,-1-1,1 1,0 0,-1 0,1-1,0 1,-1 0,1 0,0-1,-1 1,1 0,0 0,-1 0,1-1,-1 1,1 0,0 0,-1 0,1 0,-1 0,1 0,0 0,-1 0,1 0,-1 0,1 0,0 0,-1 0,1 1,-1-1,32-26,-25 22,21-18,-1-2,-2 0,0-2,31-45,72-127,-42 62,9-20,33-47,-102 170,-1-1,-2-1,-2-1,25-57,-29 55,2 1,2 1,1 1,33-41,37-62,30-60,-69 118,-4-2,41-94,-78 152,2 1,1 0,22-29,-22 34,-1 0,-1-1,0 0,-2-1,14-37,4-35,-4-1,15-127,30-241,-47 301,-1-2,61-132,-55 210,-18 43,-1 1,-3-1,2-70,-3 39,-2 41,4-40,-3-2,-9-96,3 145,-1 0,-1 0,-1 1,-1 0,-1 0,-1 1,-1 0,-1 0,-1 1,0 1,-18-21,-1 4,-2 2,-1 2,-2 1,-56-40,69 59,-1 1,0 1,-1 1,0 1,0 1,-1 1,0 2,-29-3,-52-13,18-5,90 26,-1 0,0 0,0 0,0 0,1 0,-1-1,0 1,0 0,0 0,0 0,1 0,-1 0,0 0,0 0,0-1,0 1,0 0,0 0,1 0,-1 0,0-1,0 1,0 0,0 0,0 0,0 0,0-1,0 1,0 0,0 0,0 0,0-1,0 1,0 0,0 0,0 0,0-1,0 1,0 0,0 0,0 0,0 0,0-1,-1 1,1 0,0 0,0 0,0 0,0-1,0 1,0 0,-1 0,1 0,0 0,0 0,0 0,0 0,-1-1,1 1,0 0,19-3,5 0,1 2,0 1,48 6,-61-4,0 0,-1 1,1 1,-1 0,0 1,0 0,-1 0,1 1,-1 1,14 11,9 13,-1 2,36 48,8 9,-55-64,-1 0,22 39,-29-43,0-1,2-1,0 0,1-1,21 20,-26-30,-1 2,0 0,-1 0,0 0,-1 1,0 1,-1-1,0 1,-1 0,-1 1,0-1,0 1,2 17,16 36,3-1,52 94,-20-46,4 11,44 101,-32-71,-43-76,-10-27,-2 1,21 99,-30-106,2 0,26 61,-9-25,-17-50,2-1,0-1,3-1,28 41,87 99,-131-168,3 3,0 1,1-1,-1 0,1 0,0-1,1 1,-1-1,1-1,-1 1,1-1,0 1,11 1,3 0,1-1,29 0,-25-1,124 4,171-14,-247-4,-59 9,0 0,0 1,0 0,1 1,16 1,-26 1,0 0,0 0,-1 0,1 1,0 0,-1-1,1 2,-1-1,0 0,1 1,-1 0,0 0,-1 0,1 0,0 1,-1 0,0-1,0 1,3 5,1 1,-1 0,-1-1,1 2,-1-1,-1 1,0-1,-1 1,0 1,2 13,-5-21,0 1,0 0,0 0,0 0,-1 0,0 0,0-1,-1 1,1 0,-1-1,0 1,0-1,0 1,-1-1,1 0,-1 0,0 0,-1-1,1 1,0-1,-1 1,0-1,-7 4,1-1,-1 0,0-1,0 0,0-1,-1 0,1-1,-1-1,0 1,0-2,0 0,0 0,-23-2,12-1,0-1,1-1,-1-1,1-1,-40-16,23 4,1-2,1-2,0-1,2-2,-55-50,74 62,13 13,17 28,7 13,-20-39,-1 0,0-1,1 1,-1 0,0 0,0 0,0-1,-1 1,1 0,0 0,-1-1,1 1,-1 0,1 0,-1-1,0 1,0-1,0 1,0-1,0 1,0-1,-3 3,3-3,-1 0,0-1,0 1,1-1,-1 1,0-1,0 1,0-1,0 0,0 0,0 0,0 0,0 0,1-1,-1 1,0-1,-3 0,-3-2,1 0,-1 0,1-1,0 0,-1 0,2-1,-1 0,-10-10,-1-5,1-1,-27-44,37 52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2:48.125"/>
    </inkml:context>
    <inkml:brush xml:id="br0">
      <inkml:brushProperty name="width" value="0.1" units="cm"/>
      <inkml:brushProperty name="height" value="0.1" units="cm"/>
      <inkml:brushProperty name="ignorePressure" value="1"/>
    </inkml:brush>
  </inkml:definitions>
  <inkml:trace contextRef="#ctx0" brushRef="#br0">1 1,'5'0,"7"0,6 0,5 0,4 0,-3 5,-6 6,-5 7,-5 6,-5 2,-7-2,-7-5,-3-1,1-4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3:42.495"/>
    </inkml:context>
    <inkml:brush xml:id="br0">
      <inkml:brushProperty name="width" value="0.1" units="cm"/>
      <inkml:brushProperty name="height" value="0.1" units="cm"/>
      <inkml:brushProperty name="ignorePressure" value="1"/>
    </inkml:brush>
  </inkml:definitions>
  <inkml:trace contextRef="#ctx0" brushRef="#br0">1 293,'0'0,"-1"-28,2 1,1 0,0 0,12-47,-12 68,0 0,0 1,0-1,1 0,-1 1,1-1,1 1,-1 0,1 0,0 0,0 1,0-1,1 1,0 0,-1 0,1 0,1 1,-1 0,0 0,1 0,0 1,-1 0,1 0,0 0,0 1,0-1,8 1,-12 1,0-1,0 1,0 0,0 0,0 0,0 1,0-1,0 0,0 1,0-1,0 1,0 0,0 0,-1 0,1 0,0 0,0 0,-1 0,1 0,-1 1,1-1,1 3,0 0,-1-1,0 1,-1 0,1-1,-1 1,0 0,1 0,-2 0,1 0,0 7,0 3,-2 0,0 0,0 0,-1 0,-7 23,4-23,0-1,-2-1,1 1,-2-1,-11 15,-18 32,26-35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3:44.069"/>
    </inkml:context>
    <inkml:brush xml:id="br0">
      <inkml:brushProperty name="width" value="0.1" units="cm"/>
      <inkml:brushProperty name="height" value="0.1" units="cm"/>
      <inkml:brushProperty name="ignorePressure" value="1"/>
    </inkml:brush>
  </inkml:definitions>
  <inkml:trace contextRef="#ctx0" brushRef="#br0">1 311,'21'-25,"0"0,-2-1,24-41,-27 39,1 2,1 0,39-42,-56 66,1 0,-1 1,0 0,1-1,-1 1,1 0,-1-1,1 1,0 0,0 0,-1 1,1-1,0 0,0 0,0 1,0-1,0 1,0 0,0 0,0-1,0 1,0 0,3 1,-3 0,-1 0,1 0,0 1,0-1,-1 0,1 1,0-1,-1 1,0 0,1-1,-1 1,0 0,0 0,0 0,0 0,0 0,1 3,2 9,-1 1,0-1,-1 0,0 1,-1 15,0-16,-1-1,0 1,-1-1,-1 1,0-1,-1 1,0-1,-1 0,-1 0,0-1,0 1,-1-1,-1 0,0-1,-1 1,0-1,-18 18,-31 24,30-29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4:48.950"/>
    </inkml:context>
    <inkml:brush xml:id="br0">
      <inkml:brushProperty name="width" value="0.1" units="cm"/>
      <inkml:brushProperty name="height" value="0.1" units="cm"/>
      <inkml:brushProperty name="ignorePressure" value="1"/>
    </inkml:brush>
  </inkml:definitions>
  <inkml:trace contextRef="#ctx0" brushRef="#br0">1432 0,'3'30,"0"0,2 0,1 0,2-1,11 30,-8-26,-1 0,-2 1,6 51,-12 233,-4-168,0-105,-10 59,-2 24,11-67,-3-1,-23 99,17-86,3 0,4 0,7 141,2-64,-2-56,0-42,-2 0,-10 79,4-104,-16 46,-3 11,15-47,-24 58,-6 23,18-45,-32 73,18-53,34-88,0 1,-1-1,1 1,-1-1,0 0,0 0,-1 0,0-1,1 1,-2-1,1 0,0 0,-1 0,0-1,1 1,-12 4,6-1,0 1,0 0,0 1,1-1,1 2,-1-1,2 1,-1 1,-11 21,-5 5,6-9,2 1,1 0,-14 40,-7 14,-124 242,120-252,-3-2,-3-2,-61 69,-11 16,72-93,23-32,1 1,1 1,1 0,-26 62,-33 82,53-109,-37 66,62-131,0 0,0 1,0-1,0 1,1-1,-1 1,1-1,-1 1,1 0,0-1,-1 1,1 0,0-1,0 1,0-1,0 1,1 0,-1-1,0 1,1 0,-1-1,1 1,-1-1,1 1,0-1,0 1,-1-1,1 0,0 1,0-1,1 0,-1 0,0 0,0 1,1-1,-1 0,0-1,1 1,-1 0,1 0,1 0,9 4,1-1,0 0,0-1,19 3,-5-1,335 65,270 70,-576-122,508 145,-432-133,1-4,185 10,-4-30,140 12,-166 2,-227-19,0-4,94-15,-142 16,-1 0,1-2,-1 1,0-1,0-1,16-9,-26 13,1-1,0 0,-1 0,1 0,-1 0,0 0,1 0,-1-1,0 1,0-1,-1 0,1 1,-1-1,1 0,-1 0,0 0,0 0,0 0,0 0,-1 0,1-1,-1 1,0 0,0 0,0 0,0-1,0 1,-1 0,0 0,-1-5,-58-158,25 75,6 17,12 30,-23-82,24 57,1 6,2 1,-8-122,19 148,-10-49,6 48,-2-45,9-443,14 330,0 22,-14 155,2 0,6-27,-6 33,0 1,0-1,-1 0,-1 0,0 0,-1 0,-2-22,-3 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2:14.630"/>
    </inkml:context>
    <inkml:brush xml:id="br0">
      <inkml:brushProperty name="width" value="0.1" units="cm"/>
      <inkml:brushProperty name="height" value="0.1" units="cm"/>
      <inkml:brushProperty name="ignorePressure" value="1"/>
    </inkml:brush>
  </inkml:definitions>
  <inkml:trace contextRef="#ctx0" brushRef="#br0">592 1,'-27'26,"-36"28,1-2,-74 62,-16 15,138-114,1 0,0 2,1-1,1 1,1 1,0 0,1 1,-11 35,10-21,1 0,2 0,1 0,-2 53,11 292,-3-358,2 0,1 0,0-1,1 1,8 22,43 95,-10-25,-42-104,70 178,-60-158,2-1,0 0,2-2,30 37,-1-4,-32-39,1 0,1-2,0 0,26 21,44 22,134 67,-199-116,0-2,1 0,0-2,1-1,36 7,118 3,-101-11,-16 0,385 23,-316-26,190-21,-216 7,-1-4,186-54,-269 62,-1 0,0-1,-1-1,0 0,0-1,-1-1,0-1,21-22,-14 10,-2-1,-1-1,0-1,19-38,-29 42,0-1,-1 0,-2 0,0-1,-2 0,-1 0,-1 0,0-37,10-57,-6 64,0-60,-6 24,-4-109,1 190,0-1,-1 1,0 0,-1 0,-8-19,-12-34,20 47,-2 0,0 1,0-1,-2 1,0 1,-1 0,0 0,-1 0,-1 1,0 1,-1 0,-26-22,-8-2,-3 3,-76-41,62 38,-428-223,182 102,273 140,-1 2,-1 2,0 1,-1 2,-50-8,-195-12,283 31,-32-3,9 0,0 1,0 1,0 1,0 2,-43 7,45-2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4:51.774"/>
    </inkml:context>
    <inkml:brush xml:id="br0">
      <inkml:brushProperty name="width" value="0.1" units="cm"/>
      <inkml:brushProperty name="height" value="0.1" units="cm"/>
      <inkml:brushProperty name="ignorePressure" value="1"/>
    </inkml:brush>
  </inkml:definitions>
  <inkml:trace contextRef="#ctx0" brushRef="#br0">1189 0,'-68'62,"-110"77,136-111,-2-2,-1-1,-1-3,-62 21,-72 12,101-34,0 4,-133 62,205-83,0-1,1 1,-1 0,1 0,0 0,0 1,0 0,0 0,1 1,0 0,0 0,1 0,0 0,0 1,0-1,1 1,0 0,0 0,1 0,0 1,0-1,0 1,1-1,0 1,1-1,0 15,0 0,0-9,0 0,1 0,0 0,1-1,3 14,-4-22,1 0,0 1,0-1,0 0,1 0,-1-1,1 1,0 0,0-1,0 0,0 1,1-1,-1-1,1 1,0 0,0-1,0 0,5 2,15 5,0 0,1-2,0-1,0-2,0 0,1-1,0-2,-1 0,34-4,-4-3,1-2,-1-3,65-20,-98 23,0 0,0-1,-1-2,0 0,-1-1,34-26,-22 10,-2-1,50-62,-29 26,-12 14,2 2,2 1,54-46,-49 58,-28 23,-2-1,0-1,-1 0,0-1,25-33,-31 29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4:53.557"/>
    </inkml:context>
    <inkml:brush xml:id="br0">
      <inkml:brushProperty name="width" value="0.1" units="cm"/>
      <inkml:brushProperty name="height" value="0.1" units="cm"/>
      <inkml:brushProperty name="ignorePressure" value="1"/>
    </inkml:brush>
  </inkml:definitions>
  <inkml:trace contextRef="#ctx0" brushRef="#br0">0 34,'1'4,"0"0,0-1,0 1,0 0,1 0,0-1,-1 1,1 0,0-1,1 0,-1 1,1-1,-1 0,6 4,45 38,-52-45,159 107,-39-29,-58-35,86 65,-130-92,-1 0,-1 2,0 0,-2 1,22 33,-18-20,-2 2,25 63,-37-85,-1 0,-1 1,0-1,0 1,-2 0,1 0,-2 0,0 0,0-1,-1 1,-5 25,2-30,1 0,-1 0,-1 0,0-1,0 1,0-1,-1-1,0 1,0-1,-1 0,0 0,0-1,0 0,-1 0,1-1,-1 0,0 0,-10 3,3-2,0 0,0 0,0-2,0 0,0 0,-1-2,1 0,-1-1,-25-2,25-1,0 0,0 0,1-2,-1 0,1 0,0-2,1 0,0-1,-26-17,31 16,-1 1,2-1,-1 0,1-1,1 0,0 0,0-1,1 1,0-2,1 1,0 0,1-1,-4-18,-7-54,3 0,4-1,5-138,1 186,-2 0,-2 0,-17-61,5 26,-7-10,19 61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5:02.761"/>
    </inkml:context>
    <inkml:brush xml:id="br0">
      <inkml:brushProperty name="width" value="0.1" units="cm"/>
      <inkml:brushProperty name="height" value="0.1" units="cm"/>
      <inkml:brushProperty name="ignorePressure" value="1"/>
    </inkml:brush>
  </inkml:definitions>
  <inkml:trace contextRef="#ctx0" brushRef="#br0">785 1382,'-18'0,"1"0,0-1,-1 0,1-2,0 0,0 0,1-2,-1 0,1-1,0-1,0 0,1-1,-23-16,-164-113,126 89,2-3,-75-68,146 118,1-1,0 0,0-1,0 1,0 0,0-1,0 1,0-1,1 1,-1-1,1 0,0 0,0 0,0 0,0 1,1-1,-1 0,1-1,-1 1,1 0,0 0,0 0,1-3,1 2,-1 1,1-1,-1 1,1 0,0 0,1 0,-1 0,0 0,1 0,0 1,-1-1,1 1,0 0,0 0,1 0,-1 0,0 0,7-2,5-1,0 0,0 2,0-1,0 2,0 0,26 0,93 8,-118-3,0 0,0 1,-1 0,1 1,-1 1,0 1,-1 0,0 1,0 0,-1 1,0 1,0 0,14 15,1 4,-1 1,-1 1,-2 1,23 39,-28-35,-1 2,-2 0,-2 1,14 58,-43-206,-46-216,55 298,2 0,0 0,2 0,1-1,2 1,0-1,8-39,-8 65,-1-1,1 0,0 1,0-1,0 1,0-1,0 1,0-1,1 1,-1 0,1 0,-1-1,1 1,0 0,0 1,0-1,0 0,1 0,-1 1,0 0,1-1,-1 1,0 0,1 0,0 0,2 0,-2 1,0 0,0 0,0 0,0 1,-1-1,1 1,0 0,0 0,0 0,-1 0,1 1,-1-1,1 1,-1-1,1 1,-1 0,0 0,0 0,0 0,0 0,0 0,0 1,-1-1,2 4,8 12,-2 1,0 1,-1-1,-1 1,-1 0,-1 1,-1 0,3 33,-5-15,-1 0,-2 0,-10 70,5-84,0-1,-12 29,-5 15,2-8,20-59,1-1,0 1,0-1,0 1,0-1,0 1,0-1,0 1,1-1,-1 1,0-1,0 1,0-1,0 1,1-1,-1 0,0 1,0-1,1 1,-1-1,0 0,1 1,-1-1,1 1,-1-1,0 0,1 0,-1 1,1-1,-1 0,1 1,24 4,27-5,-48 0,37-3,-1-2,0-2,0-2,57-19,-28 1,103-54,-124 54,-2-3,61-50,76-82,-157 137,38-45,-52 54,1 1,1 0,0 2,0-1,31-20,136-69,-80 47,106-77,-157 93,46-50,-58 52,2 2,49-35,-61 51,5-3,48-26,-73 45,0 0,-1 1,2 0,-1 0,0 0,1 1,-1 0,1 1,-1 0,1 0,0 1,12 1,-15 1,-1 0,1 0,-1 1,1 0,-1 0,0 0,0 0,0 1,-1 0,1 0,-1 0,0 0,0 1,-1 0,1-1,-1 1,0 1,0-1,-1 0,1 1,-1-1,2 11,3 7,-2 0,-1-1,0 2,0 34,-3-23,-2-1,-1 1,-10 54,9-73,-1-1,-1 0,0 0,-2 0,1 0,-2-1,0-1,0 1,-1-1,-13 13,2-3,-1-1,-2-1,-35 26,46-39,0-1,0 0,-1-1,0 0,0-1,-1 0,0-2,0 1,0-1,-14 0,-432 1,448-4,-1-1,0 0,1-1,-1-1,1 0,0 0,-20-9,28 9,0 1,0 0,0-1,0 0,1 0,0 0,-1 0,1-1,0 1,1-1,-1 0,1 1,-1-1,1-1,0 1,1 0,-1 0,1-1,0 1,0-1,0 1,0-1,1 1,0-7,1-43,1 28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5:09.650"/>
    </inkml:context>
    <inkml:brush xml:id="br0">
      <inkml:brushProperty name="width" value="0.1" units="cm"/>
      <inkml:brushProperty name="height" value="0.1" units="cm"/>
      <inkml:brushProperty name="ignorePressure" value="1"/>
    </inkml:brush>
  </inkml:definitions>
  <inkml:trace contextRef="#ctx0" brushRef="#br0">147 1659,'-37'1,"27"1,1-2,-1 1,0-1,0-1,1 0,-1 0,0-1,-11-3,20 4,0 1,1 0,-1-1,0 1,1-1,-1 1,1-1,-1 0,1 1,-1-1,1 1,-1-1,1 0,-1 1,1-1,0 0,0 0,-1 1,1-1,0 0,0 0,0 0,0 1,0-1,0 0,0 0,0 1,0-1,0 0,0 0,1 0,-1 1,0-1,0 0,1-1,17-27,-15 25,27-35,48-47,-53 61,-1-1,-1-1,-1-1,33-58,-17 0,-25 53,30-54,23-19,5 4,93-106,-125 163,-3-1,-1-3,-3 0,-2-2,33-77,-21 37,-25 58,-1-1,19-64,-35 97,0-1,0 1,0-1,1 1,-1-1,1 0,-1 1,1-1,-1 1,1 0,0-1,-1 1,1-1,0 1,0 0,0 0,0 0,1-1,-1 1,0 0,2-1,-1 3,0 0,-1 0,1 1,-1-1,1 0,-1 1,0-1,1 1,-1-1,0 1,0 0,0-1,0 1,0 0,-1 0,1 0,0 0,0 3,18 56,-3 0,-2 2,-3-1,3 75,-6-58,24 282,10-102,-26-173,-9-45,1-2,21 62,-11-46,-3 2,11 68,-15-63,36 207,-38-228,42 173,-43-181,-2 0,-2 1,2 66,-5-53,9 53,-5-77,-1 1,-2 0,0 0,-2 0,0-1,-1 1,-2 0,-1 0,0-1,-2 0,0 0,-2 0,-1-1,0 0,-21 33,21-39,0-2,-1 1,-1-1,0-1,-1 0,-1 0,-23 17,31-27,1 0,0 0,-1-1,1 0,-1 0,0 0,0-1,0 1,0-1,0 0,0-1,0 1,0-1,0 0,0 0,0-1,0 1,0-1,0 0,0-1,0 1,0-1,1 0,-1 0,0 0,1-1,0 0,0 1,0-2,0 1,-4-4,1 0,1 0,0 0,0-1,0 0,1 0,0 0,1-1,0 0,0 1,1-2,0 1,1 0,0 0,-2-17,1-13,2-1,4-51,1 18,-4 69,7-144,-4 128,1 1,0 0,2-1,0 2,13-28,9-8,2 2,74-96,-83 122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5:23.019"/>
    </inkml:context>
    <inkml:brush xml:id="br0">
      <inkml:brushProperty name="width" value="0.1" units="cm"/>
      <inkml:brushProperty name="height" value="0.1" units="cm"/>
      <inkml:brushProperty name="ignorePressure" value="1"/>
    </inkml:brush>
  </inkml:definitions>
  <inkml:trace contextRef="#ctx0" brushRef="#br0">621 2276,'10'-2,"-1"0,1-1,-1 0,0-1,0 0,0 0,0-1,-1 0,0-1,14-12,-9 9,95-75,157-161,-194 168,-42 45,1 1,58-48,-46 49,124-99,-137 104,-2-1,-1-2,37-50,-47 56,0 0,-1-1,-2-1,0 0,-2-1,0 0,9-39,25-115,-28 120,57-154,-64 179,-5 18,0 0,-1 0,2-28,-5 37,-1 1,-1-1,1 1,-1-1,-1 1,1-1,-1 1,0 0,0 0,-1 0,0 0,0 0,-4-5,-10-13,-1 1,-2 1,0 0,-1 2,-30-23,-128-82,133 95,23 17,0 0,-1 1,0 2,0 0,-2 2,-39-9,-158-13,157 24,-702-13,526 21,177-2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5:30.681"/>
    </inkml:context>
    <inkml:brush xml:id="br0">
      <inkml:brushProperty name="width" value="0.1" units="cm"/>
      <inkml:brushProperty name="height" value="0.1" units="cm"/>
      <inkml:brushProperty name="ignorePressure" value="1"/>
    </inkml:brush>
  </inkml:definitions>
  <inkml:trace contextRef="#ctx0" brushRef="#br0">0 196,'11'-1,"0"0,0-1,19-5,29-5,555-54,-495 54,162-7,-267 19,459-16,-68 3,20-3,-409 14,28-3,49-12,-67 10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5:34.631"/>
    </inkml:context>
    <inkml:brush xml:id="br0">
      <inkml:brushProperty name="width" value="0.1" units="cm"/>
      <inkml:brushProperty name="height" value="0.1" units="cm"/>
      <inkml:brushProperty name="ignorePressure" value="1"/>
    </inkml:brush>
  </inkml:definitions>
  <inkml:trace contextRef="#ctx0" brushRef="#br0">1100 787,'-7'2,"-1"0,1 1,0-1,0 1,1 1,-1-1,1 1,-10 7,-5 2,-191 114,201-121,0 0,-1-1,0 0,0-1,0-1,0 0,0 0,-22 0,-12 0,-47-5,38 0,-15 2,10 1,-78-10,131 8,0-1,0 1,1-2,-1 1,1-1,0 1,0-2,0 1,0-1,0 0,1 0,0 0,0-1,0 0,0 0,1 0,-1-1,2 0,-1 1,-5-11,-2-10,0-1,2 1,-11-49,11 37,1 0,1-1,2 1,2-1,1 1,7-76,-2 99,0 0,1 1,0 0,2 0,-1 0,2 1,0 0,0 0,2 0,-1 1,12-12,2-1,1 2,1 0,50-36,-62 52,0 0,0 0,1 1,-1 1,2 0,21-5,87-10,-52 10,-41 5,-1-1,0 2,1 1,-1 1,31 1,-53 2,0-1,0 1,0 0,0 0,0 0,0 1,0 0,-1 0,1 1,-1 0,1 0,-1 0,0 0,0 1,0 0,-1 0,1 0,-1 0,0 1,0 0,-1 0,0 0,1 0,3 10,131 334,-114-289,-15-40,-1 0,0 1,-2 0,8 43,-3-6,-8-47,0 0,-1 0,0 0,-1 0,0 0,-1 16,-5-4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5:35.579"/>
    </inkml:context>
    <inkml:brush xml:id="br0">
      <inkml:brushProperty name="width" value="0.1" units="cm"/>
      <inkml:brushProperty name="height" value="0.1" units="cm"/>
      <inkml:brushProperty name="ignorePressure" value="1"/>
    </inkml:brush>
  </inkml:definitions>
  <inkml:trace contextRef="#ctx0" brushRef="#br0">1 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5:36.234"/>
    </inkml:context>
    <inkml:brush xml:id="br0">
      <inkml:brushProperty name="width" value="0.1" units="cm"/>
      <inkml:brushProperty name="height" value="0.1" units="cm"/>
      <inkml:brushProperty name="ignorePressure" value="1"/>
    </inkml:brush>
  </inkml:definitions>
  <inkml:trace contextRef="#ctx0" brushRef="#br0">0 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5:38.169"/>
    </inkml:context>
    <inkml:brush xml:id="br0">
      <inkml:brushProperty name="width" value="0.1" units="cm"/>
      <inkml:brushProperty name="height" value="0.1" units="cm"/>
      <inkml:brushProperty name="ignorePressure" value="1"/>
    </inkml:brush>
  </inkml:definitions>
  <inkml:trace contextRef="#ctx0" brushRef="#br0">382 1,'-1'7,"0"-1,0 1,0-1,-1 1,0-1,0 1,-1-1,0 0,0 0,0 0,-1 0,0-1,-5 6,-10 11,-37 33,37-37,10-10,0 0,0-1,-1 0,0 0,0-1,-20 9,26-14,1 1,-1-1,1 0,-1 0,1-1,-1 1,0-1,1 0,-1 0,0 0,1 0,-1 0,0-1,1 0,-1 0,1 0,-1 0,1 0,-1-1,1 0,0 1,0-1,0 0,0-1,-5-4,0-1,0-1,1 0,-1 0,2-1,0 0,0 0,-4-11,2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2:16.904"/>
    </inkml:context>
    <inkml:brush xml:id="br0">
      <inkml:brushProperty name="width" value="0.1" units="cm"/>
      <inkml:brushProperty name="height" value="0.1" units="cm"/>
      <inkml:brushProperty name="ignorePressure" value="1"/>
    </inkml:brush>
  </inkml:definitions>
  <inkml:trace contextRef="#ctx0" brushRef="#br0">0 0,'5'5,"7"7,2 6,-3 5,-2-1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5:44.607"/>
    </inkml:context>
    <inkml:brush xml:id="br0">
      <inkml:brushProperty name="width" value="0.1" units="cm"/>
      <inkml:brushProperty name="height" value="0.1" units="cm"/>
      <inkml:brushProperty name="ignorePressure" value="1"/>
    </inkml:brush>
  </inkml:definitions>
  <inkml:trace contextRef="#ctx0" brushRef="#br0">424 718,'-11'-1,"1"0,-1 0,1-2,-1 1,1-1,0-1,0 0,0 0,0-1,-10-7,-15-11,-40-35,47 36,10 8,0-1,1-1,1 0,0-1,1-1,-15-22,26 32,-1 0,1-1,0 0,1 0,0 1,0-2,1 1,0 0,1 0,0-1,0 1,1-1,1 1,-1-1,1 1,1 0,4-17,-3 18,0-1,1 1,-1-1,2 1,-1 0,1 1,0-1,1 1,0 0,0 0,0 1,1 0,0 0,0 0,1 1,-1 0,1 1,11-5,12-4,1 3,-1 0,58-8,-18 4,-36 5,0 3,0 1,1 2,0 1,-1 1,61 8,-82-5,0 0,0 2,0-1,0 1,-1 1,0 1,0 0,0 0,-1 2,0-1,0 1,-1 1,0 0,0 1,-1 0,0 1,-1-1,-1 2,12 17,-15-17,0 0,-1 1,0-1,-1 1,0 0,1 22,-2-17,0-1,9 27,-5-98,-7 7,-1 22,2 1,4-37,-2 54,-1 0,1-1,0 1,0 0,1 0,0 0,1 0,-1 0,1 1,0 0,1 0,6-8,10-10,-19 20,1 0,0 0,-1 1,1 0,1 0,-1-1,0 2,1-1,0 0,-1 1,1 0,0-1,0 2,0-1,7-2,24-2,0 2,0 1,1 2,-1 1,1 2,-1 2,49 10,-72-11,-1 1,1 0,-1 1,0 0,0 0,-1 1,0 1,0 0,0 0,-1 1,0 0,11 13,-3 1,0 1,-2 0,-1 1,15 32,-22-39,0-1,-1 1,0 1,-2-1,0 1,-1-1,0 1,-1 26,-2-32,-1 0,0-1,-1 1,0-1,0 0,-2 1,1-1,-1-1,-1 1,0 0,0-1,-1 0,-15 18,9-14,-1 0,0-1,-2-1,1 0,-1-1,-29 16,11-11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5:53.536"/>
    </inkml:context>
    <inkml:brush xml:id="br0">
      <inkml:brushProperty name="width" value="0.1" units="cm"/>
      <inkml:brushProperty name="height" value="0.1" units="cm"/>
      <inkml:brushProperty name="ignorePressure" value="1"/>
    </inkml:brush>
  </inkml:definitions>
  <inkml:trace contextRef="#ctx0" brushRef="#br0">1 0,'0'3,"0"0,0 0,0 0,0 0,1-1,-1 1,1 0,-1 0,1-1,2 5,109 246,-82-175,-3 2,-4 0,16 101,-11-42,3 26,-2 41,0-37,-26-156,1 0,0 0,1 0,0-1,2 0,10 17,-8-13,0-1,-2 1,8 19,0 6,2 0,25 40,20 46,-52-100,-1-7,-1 1,7 32,-10-29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5:55.212"/>
    </inkml:context>
    <inkml:brush xml:id="br0">
      <inkml:brushProperty name="width" value="0.1" units="cm"/>
      <inkml:brushProperty name="height" value="0.1" units="cm"/>
      <inkml:brushProperty name="ignorePressure" value="1"/>
    </inkml:brush>
  </inkml:definitions>
  <inkml:trace contextRef="#ctx0" brushRef="#br0">1 0,'5'6,"0"0,-1 0,0 0,0 0,0 1,-1 0,0-1,0 1,0 1,1 7,12 75,-4 2,-2-19,0 88,-10-112,1 28,-4 1,-13 82,7-92,7-36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6:11.088"/>
    </inkml:context>
    <inkml:brush xml:id="br0">
      <inkml:brushProperty name="width" value="0.1" units="cm"/>
      <inkml:brushProperty name="height" value="0.1" units="cm"/>
      <inkml:brushProperty name="ignorePressure" value="1"/>
    </inkml:brush>
  </inkml:definitions>
  <inkml:trace contextRef="#ctx0" brushRef="#br0">1009 1,'-9'1,"0"0,-1 0,1 1,0 1,0 0,0 0,1 0,-1 1,1 0,-13 9,-9 8,-35 31,59-46,-161 160,47-41,110-116,0 0,1 1,0 0,0 1,1 0,0 0,1 1,1 0,-10 24,11-21,-1 0,-1 0,-1 0,0-1,0 0,-1-1,-1 0,-11 12,-14 10,-50 40,58-54,0 1,2 2,1 0,-36 49,23-18,20-30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7:15.978"/>
    </inkml:context>
    <inkml:brush xml:id="br0">
      <inkml:brushProperty name="width" value="0.5" units="cm"/>
      <inkml:brushProperty name="height" value="1" units="cm"/>
      <inkml:brushProperty name="color" value="#0069AF"/>
      <inkml:brushProperty name="tip" value="rectangle"/>
      <inkml:brushProperty name="rasterOp" value="maskPen"/>
      <inkml:brushProperty name="ignorePressure" value="1"/>
    </inkml:brush>
  </inkml:definitions>
  <inkml:trace contextRef="#ctx0" brushRef="#br0">1329 420,'80'2,"-44"0,1-2,-1-1,49-8,-80 8,1 0,-1-1,1 0,-1 0,0 0,1 0,-1-1,0 0,-1 0,1 0,0 0,-1-1,0 0,0 0,0 0,0 0,-1-1,1 0,-1 1,-1-1,1 0,-1-1,3-5,-2-2,0 0,0 0,-1-1,-1 1,0-1,-1 1,-1-1,-3-21,4 33,0 0,-1 0,1 0,-1 0,1 0,-1 0,0 0,0 0,0 0,0 0,0 0,-1 1,1-1,-1 0,1 1,-1-1,1 1,-1 0,0-1,1 1,-1 0,0 0,0 0,0 0,0 1,0-1,0 0,0 1,-1-1,-1 1,-8-1,0 0,0 1,0 1,-18 3,1-1,-18 0,0-2,0-2,0-2,-63-12,107 14,-351-60,327 61,-1 0,0 1,-38 8,-43 1,-60-12,140 0,0-2,0 0,-53-16,39 4,26 9,1 1,-1 1,0 0,-18-2,9 4,14 0,-1 1,0 1,0 0,1 0,-1 1,0 1,0 0,-20 5,33-6,-1 1,1-1,-1 1,1-1,-1 1,1-1,0 1,-1-1,1 1,0 0,0-1,-1 1,1-1,0 1,0 0,0-1,0 1,0-1,0 1,0 0,0-1,0 1,0 0,0-1,0 1,0 0,0-1,1 1,-1-1,0 1,1-1,-1 1,0 0,1-1,-1 1,0-1,1 1,-1-1,1 1,22 28,-17-21,4 4,-1-3,-1 1,-1 0,0 0,0 0,-1 1,0 0,-1 0,0 1,-1-1,0 1,-1 0,3 23,-6-29,1 1,-1-1,1 0,1 0,-1 1,1-1,0 0,1-1,-1 1,1 0,0-1,0 1,1-1,6 8,-3-7,1 1,0-1,0 0,0-1,1 0,0 0,0-1,17 5,37 12,1-2,1-4,1-2,0-4,0-2,1-3,94-7,-42-9,113-3,-222 15,0 1,-1 0,0 1,1 0,-1 1,0 0,0 0,0 1,0 0,10 6,-1 0,-1-3,1-1,-1 0,1-2,0 0,0 0,0-2,25 0,-11-1,0-2,0-1,46-10,-71 11,1-1,-1 0,0 0,0 0,0-1,0 0,-1-1,1 0,-1 0,0 0,0-1,0 1,-1-1,0-1,0 1,0-1,0 0,-1 0,5-9,-4 3,-1 0,0 0,0-1,-1 1,-1-1,0 0,-1 0,0 0,-1 0,-2-16,-2-14,1 28,2 0,0-1,0 1,1-1,1 1,4-22,-4 36,-1 0,0 0,1 0,-1 0,1 0,-1 0,1 0,-1 0,1 0,0 0,-1 0,1 0,0 0,0 1,0-1,-1 0,1 1,0-1,0 0,0 1,0-1,0 1,0-1,1 1,-1 0,0 0,0-1,0 1,0 0,0 0,0 0,1 0,-1 0,0 0,0 0,0 1,0-1,0 0,0 1,0-1,0 1,0-1,0 1,0-1,0 1,0 0,1 0,7 5,0 0,0 1,13 13,-17-15,37 33,-8-9,-2 2,0 0,-3 2,41 59,-16-22,-46-62,0 1,0 0,-1 0,0 1,-1 0,0 0,0 0,-1 1,-1 0,0 0,0 0,2 16,13 70,-19-97,0-1,0 1,0 0,0 0,0 0,0 0,0 0,0 0,0 0,0-1,0 1,0 0,0 0,0 0,1 0,-1 0,0 0,0 0,0 0,0 0,0-1,0 1,0 0,0 0,0 0,0 0,1 0,-1 0,0 0,0 0,0 0,0 0,0 0,0 0,0 0,0 0,1 0,-1 0,0 0,0 0,0 0,0 0,0 0,0 0,0 0,1 0,-1 0,0 0,0 0,0 0,0 0,0 0,0 0,0 1,0-1,0 0,1 0,-1 0,0 0,0 0,6-19,4-27,1-28,-4-1,-3 0,-10-121,5 188,0 0,-1 0,0 0,0 1,-5-12,6 16,0 1,0-1,-1 1,1 0,0 0,-1-1,0 1,1 0,-1 0,0 1,0-1,0 0,0 0,0 1,-1 0,1-1,0 1,-1 0,-3-1,5 1,1 1,-1 0,0 0,1 0,-1 0,1 0,-1 0,0 0,1 0,-1 0,1 0,-1 0,0 0,1 0,-1 1,1-1,-1 0,1 0,-1 1,1-1,-1 0,1 1,-1-1,1 0,-1 1,1-1,-1 1,1-1,0 0,-1 1,1-1,0 1,-1 0,1 24,18 22,31 19,-37-53,0 1,-2 1,11 18,-13-17,-1 0,0 0,-2 1,0 0,-1 0,4 30,3 23,-5-37,-1 1,0 36,-3-21,-3-1,-2 1,-1-1,-3 0,-18 66,15-83,0 0,-2 0,-2-2,0 1,-30 42,20-37,-3-1,0-1,-2-1,-2-2,0-1,-2-1,-1-2,-51 29,74-49,-1 0,1-1,-1-1,0 0,0-1,0 0,0 0,0-2,-16 1,22-1,1-2,-1 1,1 0,-1-1,1 0,0 0,-1-1,1 0,0 0,0 0,0 0,0-1,0 0,1 0,-1 0,1 0,0-1,0 0,0 0,0 0,1 0,-5-8,-8-14,7 9,-1 0,0 0,-1 1,-1 1,-1 0,0 0,-18-14,-21-8,-1 3,-60-28,14 7,97 54,0 1,0-1,0-1,0 1,1 0,-1 0,1-1,-1 1,1-1,-1 1,1-1,0 0,0 1,0-1,0 0,0 0,0 0,-1-3,2 3,0 0,0 0,0 1,0-1,1 0,-1 1,1-1,-1 0,1 1,0-1,-1 1,1-1,0 1,0-1,0 1,0-1,0 1,2-1,7-7,0 1,0 0,1 0,22-10,-19 10,28-12,0 2,2 1,-1 2,2 3,88-14,-68 14,115-36,-166 43,-1 0,0-1,0-1,0 0,-1 0,0-1,0-1,-1 0,0-1,-1 0,0 0,-1-1,9-13,-11 14,142-227,-143 229,-1 0,1 1,0 0,0 0,1 0,-1 1,2 0,-1 0,11-6,-9 7,-1-1,0 0,-1 0,1 0,-2-1,1 0,0-1,9-14,-12 14,1 0,0 1,0-1,1 1,0 0,0 1,1 0,0 0,0 0,0 1,1 0,-1 0,1 1,0 0,1 0,-1 1,1 0,0 0,-1 1,1 1,0-1,0 1,0 1,0-1,1 2,-1-1,0 1,16 4,-24-5,-1 1,1-1,0 0,0 0,0 0,-1 1,1-1,0 0,0 1,-1-1,1 1,0-1,-1 0,1 1,0 0,-1-1,1 1,-1-1,1 1,-1 0,1-1,-1 1,0 0,1 0,-1-1,0 1,1 0,-1 0,0-1,0 1,0 1,0 0,-1 0,1-1,-1 1,0 0,0-1,0 1,0 0,0-1,0 1,0-1,0 0,-1 1,-1 0,-49 35,-18-2,-1-2,-127 37,-5 3,186-65,-1 0,1 2,0 0,1 1,0 1,1 0,1 2,-21 21,17-13,0 2,1 0,2 0,0 2,-11 27,19-39,-1 0,0 0,-1-1,-1-1,0 1,-1-1,0-1,0 0,-1-1,-1 0,0-1,0 0,-1-1,0-1,0 0,-1-1,-19 6,-14 2,-1-2,1-3,-2-2,-59 2,89-8,7 1,0 0,0-2,0 1,0-2,0 0,0 0,0-1,0-1,-24-8,26 2,18 7,22 12,-20-3,0 0,-1 1,0 1,0-1,-1 1,-1 0,1 1,-1 0,-1 0,0 0,0 0,-1 1,0 0,-1 0,2 14,0 3,-1 0,-1-1,-2 1,-1 0,-4 33,2-48,0-1,-1 1,0-1,-1 0,-1 0,0 0,-12 21,-4-1,-32 38,36-51,2 1,0 0,2 0,0 2,1-1,-9 27,8-11,2 0,-8 61,16-80,2 0,0 1,1-1,1 1,1-1,1 0,7 30,9 12,-1-2,13 74,-27-107,-2 1,-1 0,-1 0,-2 0,0 0,-2 0,-8 31,-35 117,39-143,1 2,2-1,1 1,1-1,2 1,6 58,-3-80,1 1,0-1,1 0,0-1,0 1,1-1,1 1,9 12,-6-9,-1 1,13 30,19 52,-24-61,14 45,-29-78,8 28,-1 0,-1 1,5 55,-8-73,4-13,16-28,21-48,4-31,-4-2,42-158,-76 225,-2 0,-2 0,2-68,-10-130,-3 84,3 48,3-126,-1 226,0 0,1 1,-1-1,1 0,1 1,-1-1,1 1,0 0,0 0,1 0,0 0,0 1,0-1,1 1,0 0,0 1,0-1,0 1,1 0,0 0,0 0,0 1,0 0,0 0,9-2,-8 3,1 0,-1 0,1 1,-1 0,1 0,-1 1,1 0,-1 0,1 1,-1 0,1 0,-1 1,1 0,-1 0,0 0,0 1,0 0,-1 1,1 0,-1 0,1 0,10 10,-12-7,0 0,0 0,0 0,-1 0,0 1,-1-1,1 1,-1 0,-1 0,0 1,0-1,-1 0,1 1,-1 9,0 18,-7 68,6-98,-5 25,-2 0,-1 0,-1-1,-2 0,-25 52,21-52,1 1,2 0,2 1,0 0,-5 37,10-24,-22 289,27-333,0-1,0 1,0 0,0-1,0 1,0-1,0 1,0-1,0 1,0 0,0-1,0 1,0-1,1 1,-1-1,0 1,0-1,1 1,-1-1,0 1,1-1,-1 1,0-1,1 0,-1 1,1-1,-1 1,1-1,-1 0,1 1,17-8,23-30,-35 31,27-30,-1-2,-2-1,-2-2,-1 0,-2-2,-3-1,18-47,-32 68,-1 0,8-48,-12 50,1 1,1 0,0 0,2 1,9-21,-5 16,-1-1,-2 0,8-32,-11 35,1-1,1 2,1-1,1 1,12-21,45-78,-44 76,2 1,34-45,-92 153,-69 73,51-72,4 2,-62 114,-25 52,56-105,58-93,1 1,2 1,2 1,2 0,-18 76,23-79,-2 0,-1 0,-2-1,-1-1,-1 0,-26 37,30-50,-30 65,32-63,-1 0,-1-1,-1 0,-27 35,23-36,2 1,0 0,1 1,-12 28,19-36,0 0,1 0,1 1,0 0,-4 32,10-129,-3 0,-17-117,-28 0,28 132,-13-88,30 134,-3-25,-2-1,-2 1,-2 0,-17-44,-112-272,134 345,0-1,1 1,-4-21,5 12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7:33.351"/>
    </inkml:context>
    <inkml:brush xml:id="br0">
      <inkml:brushProperty name="width" value="0.5" units="cm"/>
      <inkml:brushProperty name="height" value="1" units="cm"/>
      <inkml:brushProperty name="color" value="#0069AF"/>
      <inkml:brushProperty name="tip" value="rectangle"/>
      <inkml:brushProperty name="rasterOp" value="maskPen"/>
      <inkml:brushProperty name="ignorePressure" value="1"/>
    </inkml:brush>
  </inkml:definitions>
  <inkml:trace contextRef="#ctx0" brushRef="#br0">0 4546,'3'-11,"0"-1,0 1,0 0,2 0,-1 0,2 1,-1 0,1 0,15-18,-9 9,8-10,-7 11,-1 0,-1 0,-1-1,0 0,-2-1,0 0,8-32,-9 20,1 1,2-1,1 2,20-40,-22 53,1-1,1 1,0 1,2 0,0 0,0 1,1 1,20-16,-13 18,0 1,0 1,1 0,0 2,1 1,0 0,31-4,5-3,27-7,-20 6,68-26,-115 35,-1-2,-1 0,0-1,0-1,-1-1,0 0,0-1,19-19,-26 19,0-1,0 0,-1 0,-1-1,0 1,7-23,22-41,-15 38,-2-1,-2 0,21-71,-16 44,61-211,-83 278,1-1,-1 0,0 1,0-1,0 0,0 1,1-1,-1 0,0 1,0-1,1 1,-1-1,1 0,-1 1,0-1,1 1,-1-1,1 1,-1-1,1 1,0 0,-1-1,1 1,0-1,6 14,-3 36,-3-48,-1 12,5 162,-6-148,-1 0,-1-1,-2 1,-12 41,17-66,0 0,-1 0,1 0,-1 0,1 0,-1 0,0 0,0 0,0 0,0 0,0 0,-1-1,1 1,0 0,-1-1,1 1,-1-1,0 0,-2 2,3-3,0-1,0 0,0 1,0-1,0 1,0-1,0 0,0 0,1 1,-1-1,0 0,0 0,1 0,-1 0,0 0,1 0,-1 0,1 0,0 0,-1 0,1-1,0 1,-1-2,-4-19,0 0,-2-31,2-18,3 0,4 0,16-109,-10 126,4 0,1 1,3 1,2 0,32-62,-20 61,61-78,16-28,-103 149,1-1,-2 1,0-1,0 0,0 1,-2-1,1 0,-1-22,-9-90,2 79,-14-45,10 48,-7-58,9-384,11 280,-3 149,2 20,-2 1,-1-1,-2 1,-1-1,-1 1,-12-37,8 43,2-1,1 0,1 0,-1-35,5-116,2 102,-1 75,0 0,1 0,-1 0,0 0,1 0,-1 0,1 0,-1 0,1 1,0-1,0 0,0 0,0 1,0-1,0 1,0-1,0 1,1-1,-1 1,0 0,3-2,0 1,0 0,0 0,0 0,0 1,0-1,1 1,-1 0,0 0,6 0,11 1,0 0,0 1,24 4,-36-4,164 37,-113-22,68 8,-116-24,0 0,0-1,0 0,0-1,0 0,0-1,-1-1,1 1,10-7,-11 6,-1 0,1 0,0 1,0 0,0 1,0 0,1 1,-1 0,16 1,-22 1,-1 0,1 1,-1 0,0-1,1 2,-1-1,0 0,0 1,0 0,-1 0,1 0,-1 0,1 0,-1 1,0-1,0 1,-1 0,1 0,2 7,5 9,0 2,10 38,-11-33,-8-24,22 60,-3 2,14 85,-33-145,0 0,-1 0,0 0,0 0,0 0,-1 0,0 0,0-1,0 1,0 0,-1 0,1-1,-1 1,-1-1,1 0,-1 1,1-1,-1 0,0-1,0 1,-1 0,1-1,-1 0,0 0,0 0,0 0,-5 2,-12 6,0-2,-1 0,0-2,-38 9,-3 1,42-10,-5 3,-1-2,0 0,0-2,-1-1,-37 3,58-8,0 0,1-1,-1 0,0 0,0 0,1-1,-1 0,1 0,-1 0,1-1,0 0,0 0,0-1,1 0,-1 0,1 0,0-1,0 1,0-1,1 0,-1-1,1 1,1-1,-1 0,1 0,0 0,-4-10,-28-99,29 89,-1 0,-1 1,-1 0,-2 1,-18-33,27 53,-1-1,-1 1,1 0,0 0,-1 1,0-1,0 1,0 0,-1 0,1 0,0 0,-1 1,0-1,0 1,0 1,0-1,0 1,0 0,0 0,0 0,0 0,-1 1,1 0,0 0,0 1,-1 0,1-1,0 2,0-1,0 1,0-1,-7 5,1-1,0 0,1 1,0 1,0 0,0 0,1 1,0 0,0 1,1 0,0 0,1 1,-13 21,11-6,0 0,1 1,2 1,1-1,1 1,-1 35,3-50,-2 77,3-55,-1 1,-11 54,5-41,3 1,1 0,7 96,-1-41,-2 1280,-16-1182,0-13,-10 170,23-326,1-20,-1 0,0 0,-1 0,0 0,-1-1,0 0,-11 19,-60 79,18-28,-33 48,-27 46,97-130,16-35,1-1,-1 0,-1 0,0 0,0 0,-14 15,-52 43,64-61,-1 0,0 0,0-1,-1-1,0 1,-17 5,112-2,10-6,213 15,205 71,-412-70,121 7,-166-23,0 3,0 2,85 24,-119-25,45 17,-63-23,0 1,0 0,0 1,0-1,0 1,0-1,-1 1,0 0,1 1,-1-1,5 7,-8-9,1 0,-1-1,0 1,1 0,-1 0,0 0,1 0,-1-1,0 1,0 0,0 0,0 0,0 0,0 0,0 0,0-1,0 1,0 0,0 0,-1 0,1 0,0 0,-1-1,1 1,-1 0,1 0,-1-1,0 2,-27 15,-35-3,7-9,1-3,-1-2,-75-11,-164-38,184 28,-70-7,421 56,329 19,-343-29,-138-8,-77-8,1 0,0 1,-1 0,0 1,0 0,0 1,0 1,-1-1,1 1,-1 1,-1 0,0 1,15 14,-10-10,-8-7,1 0,0 0,0-1,0 0,0 0,1 0,0-1,0 0,10 2,-16-4,0-1,0 0,0 1,1-1,-1 0,0 0,0-1,0 1,1 0,-1-1,0 1,0-1,0 1,0-1,0 0,0 0,0 0,0 0,0-1,0 1,0 0,-1-1,1 1,-1-1,1 0,-1 1,1-1,-1 0,0 0,0 0,0 0,0 0,0 0,-1 0,1 0,0-1,-1 1,1-4,1-2,0-1,-1 0,0-1,0 1,-1 0,0 0,-1 0,0 0,0 0,-1 0,0 0,-1 0,0 1,0-1,-1 1,0 0,0 0,-1 0,0 0,0 1,-1 0,0 0,-11-10,-50-45,43 43,2-2,0 0,2-2,0 0,1-1,-17-30,-33-73,-133-238,41 73,144 260,16 28,-1-1,0 1,0-1,-1 1,1 0,-1 0,0 0,0 0,0 0,-1 1,1-1,-1 1,0 0,0 0,0 0,0 1,-1-1,1 1,-9-3,-2 2,-1 0,1 0,-1 2,1 0,-1 1,0 0,1 1,-1 1,1 1,0 0,-1 1,1 0,1 1,-17 9,6-2,1 1,1 1,0 2,1 0,1 1,1 1,-25 28,31-33,26-36,0 1,26-51,-4-2,-3-1,-3-2,-4 0,-3-2,-4-1,-3 0,-4 0,-1-131,-13 108,-1-77,6 156,1 0,1 0,1 0,14-45,-18 69,1-1,0 1,-1-1,1 1,0-1,0 1,0 0,0-1,0 1,0 0,0 0,0 0,0 0,1 0,-1 0,0 0,1 0,-1 0,0 1,1-1,-1 1,1-1,1 0,1 1,0 0,0-1,0 1,0 1,0-1,0 1,0-1,0 1,5 2,7 3,1 1,-1 0,17 12,-31-18,39 26,-2 1,62 59,4 3,-95-83,-1-1,1 0,0-1,1 0,-1 0,1-1,0 0,0-1,21 3,-24-4,0 0,0 1,-1 0,1 1,-1 0,0 0,0 0,0 1,0 0,-1 0,0 1,0 0,0 0,-1 0,0 1,0 0,0 0,3 8,5 11,0-1,-3 2,16 54,-17-41,4 48,1 5,9 18,-7-47,-4 1,-2 0,1 88,-11-212,10-217,56-120,-53 344,-5 22,-1-1,3-37,-9 50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7:39.183"/>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1 0,'0'0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7:40.787"/>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0 40,'5'0,"7"-5,5-7,7-1,-3 6,-3 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7:51.715"/>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151 93,'-4'-1,"0"-1,-1 0,1 0,0 0,0-1,1 1,-1-1,0 0,1 0,0 0,-4-4,-13-11,14 15,0-1,0 1,0 1,-1-1,-12-2,-13-6,62 5,-10 5,0-1,1 1,-1 1,1 1,-1 0,26 7,-41-7,1 1,-1 0,0 0,0 0,0 1,0-1,-1 1,1 0,-1 1,0-1,0 1,0 0,0 0,0 0,-1 1,0-1,0 1,0 0,-1 0,1 0,-1 0,0 0,-1 0,3 9,24 90,-23-89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7:54.424"/>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0 353,'5'-5,"2"-7,4-7,6-4,0-4,-3-2,1 3,-2 2,-3 0,1-1,0-2,2 4,-1 1,-3-1,-2-1,2 8,1 12,-3 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2:17.484"/>
    </inkml:context>
    <inkml:brush xml:id="br0">
      <inkml:brushProperty name="width" value="0.1" units="cm"/>
      <inkml:brushProperty name="height" value="0.1" units="cm"/>
      <inkml:brushProperty name="ignorePressure" value="1"/>
    </inkml:brush>
  </inkml:definitions>
  <inkml:trace contextRef="#ctx0" brushRef="#br0">0 0,'0'0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7:56.142"/>
    </inkml:context>
    <inkml:brush xml:id="br0">
      <inkml:brushProperty name="width" value="0.3" units="cm"/>
      <inkml:brushProperty name="height" value="0.6" units="cm"/>
      <inkml:brushProperty name="color" value="#FF8517"/>
      <inkml:brushProperty name="tip" value="rectangle"/>
      <inkml:brushProperty name="rasterOp" value="maskPen"/>
      <inkml:brushProperty name="ignorePressure" value="1"/>
    </inkml:brush>
  </inkml:definitions>
  <inkml:trace contextRef="#ctx0" brushRef="#br0">124 348,'12'-34,"-1"4,-7-2,1-60,-5 60,2 1,5-33,-6 63,-1 0,0-1,1 1,-1 0,0 0,0 0,0 0,0 0,0 0,0 0,0-1,0 1,0 0,0 0,-1 0,1 0,0 0,-1 0,1 0,-1 0,1 0,-1 0,0 0,1 0,-1 0,-1-1,1 2,-1-1,1 1,-1-1,1 1,-1 0,1 0,-1 0,0 0,1 0,-1 0,1 0,-1 0,1 0,-1 1,1-1,-3 2,-6 1,1 2,-1-1,1 1,-12 9,15-10,0 1,0 1,1-1,-1 1,2 0,-1 1,0-1,1 1,0-1,1 1,0 1,0-1,0 0,-2 14,4-17,0 1,0 0,1 0,-1-1,1 1,0 0,1 0,-1 0,1-1,0 1,0 0,0-1,1 1,0-1,0 1,0-1,0 0,1 1,0-2,-1 1,1 0,1 0,-1-1,7 6,0-2,1 0,0-1,0-1,0 0,0 0,1-1,0 0,12 1,15 2,47 0,27 6,-86-8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3:00.592"/>
    </inkml:context>
    <inkml:brush xml:id="br0">
      <inkml:brushProperty name="width" value="0.1" units="cm"/>
      <inkml:brushProperty name="height" value="0.1" units="cm"/>
      <inkml:brushProperty name="ignorePressure" value="1"/>
    </inkml:brush>
  </inkml:definitions>
  <inkml:trace contextRef="#ctx0" brushRef="#br0">91 1169,'2'-99,"14"-105,-14 186,28-151,2 19,-23 95,3 1,2 0,24-58,-36 109,-1-1,1 1,-1 0,1-1,0 1,0 0,1 0,-1 0,1 0,-1 1,1-1,0 1,0 0,0-1,0 1,1 1,-1-1,1 0,-1 1,4-2,-1 2,0 1,-1-1,1 1,-1 0,1 1,0-1,-1 1,1 0,-1 1,1-1,-1 1,6 3,9 4,-1 2,0 0,0 1,-2 1,31 29,-19-13,-1 1,-2 1,-1 2,-1 0,36 71,-45-75,61 131,-64-141,-12-18,1-1,-1 0,0 0,1 0,-1 0,0 0,0 0,1 0,-1 0,0 0,1 0,-1 0,0 0,0 0,1 0,-1 0,0 0,1-1,-1 1,0 0,0 0,1 0,-1 0,0-1,0 1,1 0,-1 0,0 0,0-1,0 1,0 0,1 0,-1-1,0 1,0 0,0 0,0-1,0 1,12-45,-7 24,37-139,24-72,-49 193,1 0,2 1,2 1,1 0,2 2,31-34,-54 68,-1-1,0 0,1 1,0-1,-1 1,1 0,0-1,-1 1,1 0,0 0,0 0,0 1,0-1,0 0,0 1,0-1,0 1,0-1,0 1,0 0,1 0,3 1,-2 0,1 0,-1 1,1-1,-1 1,0 0,0 1,0-1,0 1,0-1,4 5,9 10,0 1,-1 0,17 27,-25-34,107 152,78 102,-163-224,31 54,-39-58,-22-36,1-1,-1 1,1 0,-1-1,1 1,-1 0,0-1,1 1,-1 0,0 0,0-1,1 1,-1 0,0 0,0-1,0 1,0 0,0 0,0 0,0-1,0 1,0 0,-1 0,1-1,0 1,0 0,-1 0,1-1,0 1,-2 1,1-1,-1 0,1 0,-1 0,1-1,-1 1,0 0,0-1,1 1,-1-1,0 1,0-1,-3 0,-74-4,66 3,-660-40,619 41,1 2,-1 3,0 3,1 1,1 3,0 2,0 3,2 1,-54 29,82-36,-114 67,122-68,0 0,1 1,0 1,1 0,0 1,-19 28,16-19,1 2,1 0,2 1,0 0,2 0,0 1,2 1,1-1,1 1,1 0,2 0,0 38,2-56,0 35,8 71,-6-100,2 0,0 0,0 0,1 0,1 0,1-1,0 0,11 16,3-1,2-1,0-1,2 0,1-2,37 27,-9-13,116 64,-60-46,3-5,201 63,-218-93,0-4,157 8,-88-12,-108-7,93 7,-134-14,1 0,-1-1,1-1,-1-1,1 0,25-9,-32 7,0 0,0-1,0-1,-1 1,1-2,-2 1,1-1,-1 0,0-1,9-14,-5 6,0 0,-2-2,0 1,14-38,-16 25,-2-1,0 0,-3 0,-1 0,-3-60,0 40,7-58,24-99,-10 86,7-229,-27 330,0 0,-2 0,-6-31,6 46,0 0,-1 0,0 1,0-1,0 0,-1 1,1 0,-2 0,1 0,-1 0,1 1,-2-1,1 1,-7-5,-13-6,0 1,-1 2,-1 0,0 2,0 0,-1 2,0 1,-1 2,0 0,-31 0,-3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3:02.065"/>
    </inkml:context>
    <inkml:brush xml:id="br0">
      <inkml:brushProperty name="width" value="0.1" units="cm"/>
      <inkml:brushProperty name="height" value="0.1" units="cm"/>
      <inkml:brushProperty name="ignorePressure" value="1"/>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3:02.581"/>
    </inkml:context>
    <inkml:brush xml:id="br0">
      <inkml:brushProperty name="width" value="0.1" units="cm"/>
      <inkml:brushProperty name="height" value="0.1" units="cm"/>
      <inkml:brushProperty name="ignorePressure" value="1"/>
    </inkml:brush>
  </inkml:definitions>
  <inkml:trace contextRef="#ctx0" brushRef="#br0">0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16T17:53:04.157"/>
    </inkml:context>
    <inkml:brush xml:id="br0">
      <inkml:brushProperty name="width" value="0.1" units="cm"/>
      <inkml:brushProperty name="height" value="0.1" units="cm"/>
      <inkml:brushProperty name="ignorePressure" value="1"/>
    </inkml:brush>
  </inkml:definitions>
  <inkml:trace contextRef="#ctx0" brushRef="#br0">711 1,'0'11,"0"0,0 1,-1-1,0 0,-1 0,-1 0,0 0,0 0,-1-1,0 1,-1-1,0 0,0 0,-1-1,-1 0,0 0,0 0,0-1,-1 0,0 0,-1-1,0 0,-10 6,-19 9,0-2,-2-1,0-3,0-1,-2-2,0-1,0-3,-1-1,0-2,-67 0,106-6,0 0,0 0,0-1,0 1,0-1,0 0,0 0,0-1,0 1,1-1,-1 0,-4-2,-6-10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4A93C-1220-44AA-9D0A-32F815872C97}" type="datetimeFigureOut">
              <a:rPr lang="en-GB" smtClean="0"/>
              <a:t>20/10/2022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17EB4-858D-4328-ADCC-D1BA992E7C70}" type="slidenum">
              <a:rPr lang="en-GB" smtClean="0"/>
              <a:t>‹#›</a:t>
            </a:fld>
            <a:endParaRPr lang="en-GB"/>
          </a:p>
        </p:txBody>
      </p:sp>
    </p:spTree>
    <p:extLst>
      <p:ext uri="{BB962C8B-B14F-4D97-AF65-F5344CB8AC3E}">
        <p14:creationId xmlns:p14="http://schemas.microsoft.com/office/powerpoint/2010/main" val="3411517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ventbrite.co.uk/e/414013624897"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eventbrite.co.uk/e/414963164997"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B17EB4-858D-4328-ADCC-D1BA992E7C70}" type="slidenum">
              <a:rPr lang="en-GB" smtClean="0"/>
              <a:t>1</a:t>
            </a:fld>
            <a:endParaRPr lang="en-GB"/>
          </a:p>
        </p:txBody>
      </p:sp>
    </p:spTree>
    <p:extLst>
      <p:ext uri="{BB962C8B-B14F-4D97-AF65-F5344CB8AC3E}">
        <p14:creationId xmlns:p14="http://schemas.microsoft.com/office/powerpoint/2010/main" val="1656349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20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17EB4-858D-4328-ADCC-D1BA992E7C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829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17EB4-858D-4328-ADCC-D1BA992E7C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27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B17EB4-858D-4328-ADCC-D1BA992E7C70}" type="slidenum">
              <a:rPr lang="en-GB" smtClean="0"/>
              <a:t>2</a:t>
            </a:fld>
            <a:endParaRPr lang="en-GB"/>
          </a:p>
        </p:txBody>
      </p:sp>
    </p:spTree>
    <p:extLst>
      <p:ext uri="{BB962C8B-B14F-4D97-AF65-F5344CB8AC3E}">
        <p14:creationId xmlns:p14="http://schemas.microsoft.com/office/powerpoint/2010/main" val="2127718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Aft>
                <a:spcPts val="600"/>
              </a:spcAft>
              <a:buFont typeface="Arial" panose="020B0604020202020204" pitchFamily="34" charset="0"/>
              <a:buNone/>
            </a:pPr>
            <a:endParaRPr lang="en-GB" b="0" i="0" dirty="0">
              <a:solidFill>
                <a:srgbClr val="030303"/>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92B17EB4-858D-4328-ADCC-D1BA992E7C70}" type="slidenum">
              <a:rPr lang="en-GB" smtClean="0"/>
              <a:t>3</a:t>
            </a:fld>
            <a:endParaRPr lang="en-GB"/>
          </a:p>
        </p:txBody>
      </p:sp>
    </p:spTree>
    <p:extLst>
      <p:ext uri="{BB962C8B-B14F-4D97-AF65-F5344CB8AC3E}">
        <p14:creationId xmlns:p14="http://schemas.microsoft.com/office/powerpoint/2010/main" val="1865291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B17EB4-858D-4328-ADCC-D1BA992E7C70}" type="slidenum">
              <a:rPr lang="en-GB" smtClean="0"/>
              <a:t>4</a:t>
            </a:fld>
            <a:endParaRPr lang="en-GB"/>
          </a:p>
        </p:txBody>
      </p:sp>
    </p:spTree>
    <p:extLst>
      <p:ext uri="{BB962C8B-B14F-4D97-AF65-F5344CB8AC3E}">
        <p14:creationId xmlns:p14="http://schemas.microsoft.com/office/powerpoint/2010/main" val="1794888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B17EB4-858D-4328-ADCC-D1BA992E7C70}" type="slidenum">
              <a:rPr lang="en-GB" smtClean="0"/>
              <a:t>5</a:t>
            </a:fld>
            <a:endParaRPr lang="en-GB"/>
          </a:p>
        </p:txBody>
      </p:sp>
    </p:spTree>
    <p:extLst>
      <p:ext uri="{BB962C8B-B14F-4D97-AF65-F5344CB8AC3E}">
        <p14:creationId xmlns:p14="http://schemas.microsoft.com/office/powerpoint/2010/main" val="331252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rgbClr val="008CAB"/>
                </a:solidFill>
                <a:effectLst/>
                <a:uLnTx/>
                <a:uFillTx/>
                <a:latin typeface="Roboto"/>
                <a:ea typeface="+mn-ea"/>
              </a:rPr>
              <a:t>Tuesday 22</a:t>
            </a:r>
            <a:r>
              <a:rPr kumimoji="0" lang="en-GB" sz="1100" b="0" i="0" u="none" strike="noStrike" kern="0" cap="none" spc="0" normalizeH="0" baseline="30000" noProof="0" dirty="0">
                <a:ln>
                  <a:noFill/>
                </a:ln>
                <a:solidFill>
                  <a:srgbClr val="008CAB"/>
                </a:solidFill>
                <a:effectLst/>
                <a:uLnTx/>
                <a:uFillTx/>
                <a:latin typeface="Roboto"/>
                <a:ea typeface="+mn-ea"/>
              </a:rPr>
              <a:t>nd</a:t>
            </a:r>
            <a:r>
              <a:rPr kumimoji="0" lang="en-GB" sz="1100" b="0" i="0" u="none" strike="noStrike" kern="0" cap="none" spc="0" normalizeH="0" baseline="0" noProof="0" dirty="0">
                <a:ln>
                  <a:noFill/>
                </a:ln>
                <a:solidFill>
                  <a:srgbClr val="008CAB"/>
                </a:solidFill>
                <a:effectLst/>
                <a:uLnTx/>
                <a:uFillTx/>
                <a:latin typeface="Roboto"/>
                <a:ea typeface="+mn-ea"/>
              </a:rPr>
              <a:t> November 9.30 – 1.00</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8CAB"/>
                </a:solidFill>
                <a:effectLst/>
                <a:uLnTx/>
                <a:uFillTx/>
                <a:latin typeface="Roboto"/>
                <a:ea typeface="+mn-ea"/>
                <a:hlinkClick r:id="rId3"/>
              </a:rPr>
              <a:t>https://www.eventbrite.co.uk/e/414013624897</a:t>
            </a:r>
            <a:endParaRPr kumimoji="0" lang="en-GB" sz="1200" b="0" i="0" u="none" strike="noStrike" kern="0" cap="none" spc="0" normalizeH="0" baseline="0" noProof="0" dirty="0">
              <a:ln>
                <a:noFill/>
              </a:ln>
              <a:solidFill>
                <a:srgbClr val="008CAB"/>
              </a:solidFill>
              <a:effectLst/>
              <a:uLnTx/>
              <a:uFillTx/>
              <a:latin typeface="Roboto"/>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008CAB"/>
              </a:solidFill>
              <a:effectLst/>
              <a:uLnTx/>
              <a:uFillTx/>
              <a:latin typeface="Roboto"/>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8CAB"/>
                </a:solidFill>
                <a:effectLst/>
                <a:uLnTx/>
                <a:uFillTx/>
                <a:latin typeface="Roboto"/>
                <a:ea typeface="+mn-ea"/>
              </a:rPr>
              <a:t>Tuesday 24</a:t>
            </a:r>
            <a:r>
              <a:rPr kumimoji="0" lang="en-GB" sz="1200" b="0" i="0" u="none" strike="noStrike" kern="0" cap="none" spc="0" normalizeH="0" baseline="30000" noProof="0" dirty="0">
                <a:ln>
                  <a:noFill/>
                </a:ln>
                <a:solidFill>
                  <a:srgbClr val="008CAB"/>
                </a:solidFill>
                <a:effectLst/>
                <a:uLnTx/>
                <a:uFillTx/>
                <a:latin typeface="Roboto"/>
                <a:ea typeface="+mn-ea"/>
              </a:rPr>
              <a:t>th</a:t>
            </a:r>
            <a:r>
              <a:rPr kumimoji="0" lang="en-GB" sz="1200" b="0" i="0" u="none" strike="noStrike" kern="0" cap="none" spc="0" normalizeH="0" baseline="0" noProof="0" dirty="0">
                <a:ln>
                  <a:noFill/>
                </a:ln>
                <a:solidFill>
                  <a:srgbClr val="008CAB"/>
                </a:solidFill>
                <a:effectLst/>
                <a:uLnTx/>
                <a:uFillTx/>
                <a:latin typeface="Roboto"/>
                <a:ea typeface="+mn-ea"/>
              </a:rPr>
              <a:t> January 9.30 – 1.00</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8CAB"/>
                </a:solidFill>
                <a:effectLst/>
                <a:uLnTx/>
                <a:uFillTx/>
                <a:latin typeface="Roboto"/>
                <a:ea typeface="+mn-ea"/>
                <a:hlinkClick r:id="rId4"/>
              </a:rPr>
              <a:t>https://www.eventbrite.co.uk/e/414963164997</a:t>
            </a:r>
            <a:endParaRPr kumimoji="0" lang="en-GB" sz="1200" b="0" i="0" u="none" strike="noStrike" kern="0" cap="none" spc="0" normalizeH="0" baseline="0" noProof="0" dirty="0">
              <a:ln>
                <a:noFill/>
              </a:ln>
              <a:solidFill>
                <a:srgbClr val="008CAB"/>
              </a:solidFill>
              <a:effectLst/>
              <a:uLnTx/>
              <a:uFillTx/>
              <a:latin typeface="Roboto"/>
              <a:ea typeface="+mn-ea"/>
            </a:endParaRPr>
          </a:p>
          <a:p>
            <a:endParaRPr lang="en-GB"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913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B17EB4-858D-4328-ADCC-D1BA992E7C7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713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2B522-D26A-4989-8F58-2149D6B7E9C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721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Laura-Jayne’s House of Lords speech</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Hi Everyone,</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My name is Laura-Jayne and I am a parent who has used the Reducing Parental Conflict programme. I will start off with a little bit of background to myself and my situation and then how I came across the programme, took part in the programme and where I am today.</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A little bit of background on me…</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I am 31 years old, I have two biological children and 3 step children. I completed a degree in Criminology and Forensic Science. I have also been through my fair share of trauma including being in abusive relationships.</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My current partner and I moved in together 7 months before the pandemic hit, we have 5 children between us. As I said I have two biological children, a 9 year old daughter and 6 year old son who has a diagnosis of Autism and currently being assessed for SPD (sensory processing disorder). My partner has 3 daughters, aged 17, 14 and 5. Four of the five children live with us full time and we have his youngest daughter every other weekend and some days through the week. Bringing two families together and becoming a blended family has its own difficulties. Add in two teenagers and a child with additional needs the difficulties become that much harder, my house is complete chaos! Myself and my partner are two completely different people; I stress over everything and anything, whereas my partner is far too laid back! </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When it comes to my son, I had always known he wasn’t a neuro typical child but every time anything was mentioned to a health professional they would always put it down to his speech problems, it was like a continued battle between me and each professional I looked to for help. At the end of 2019 I spoke to both the school and my GP about my son’s behaviour; they made a referral to the Early Help Team and an assessment was completed. Nothing really came from that, we were discharged and I felt like I was back to square one again having lost another battle.</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It was during the first national lockdown in March 2020 when my son’s behaviours really started to escalate and I won’t lie, I struggled massively. I have suffered with my mental health (depression and anxiety) for over 10 years but being stuck at home with 4 to 5 kids, I really started to go downhill. </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In all honesty I felt like I could no longer cope with my son’s behaviours, I felt completely alone and it didn’t help that it started to come between me and my partner. We would argue over discipline mainly; how I either wasn’t doing enough to discipline or how I wasn’t happy with the way he would discipline, our communication between each other was awful, we could go days with hardly speaking until (usually me) would just blow and every single thing I had been keeping in for the last few days and weeks would come out. </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What I have found is that parents like myself who have children with additional needs often put everyone else’s needs before themselves, even though ultimately the parents are the ones that are suffering the most.</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I reached a point where I knew something needed to be done and if nothing was done then our family would break down. I rang my doctors again to get some help for my mental health and made a self-referral back to Early Help. This time I had a lovely practitioner who came out to meet me, she noted down everything and knew that I really was at breaking point. She done lots of work with me around useful tools to help with my sons behaviour, helping the other children manage, putting me in contact with other services and so on.  I made sure I was really proactive with everything I was given. After around 8 weeks we were discharged and things started to improve slightly. </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However, things didn’t improve dramatically and we were still massively struggling as a family. So again, back to Early Help I went. I had the same lovely worker who vowed to help me and she really was so helpful. </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One of the major difficulties I was having was with mine and my partner’s relationship, and eventually it was me who mentioned this to her. She then told me about the Relationships Matter Programme, you might know it as CPA 2 and gave me the number of someone who worked there. I’m not going to lie I was at breaking point, my family was at breaking point. I was waiting for my son to get the help we so desperately longed for and my mental health was the worst it had ever been. </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I remember sitting in my car thinking what have I got to lose? I rang the number and couldn’t have wished for a more down to earth friendly ‘normal’ lady to speak to. I explained what was going on and how desperate I was for help. She explained everything and arranged to do an initial assessment. The woman I spoke to initially didn’t seem fazed, shocked or like it wasn’t something she hadn’t heard before. It was like what I was saying was in fact completely normal and that was what absolutely made the difference to me. </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Little did I know that that phone call I was so anxious to make has changed my life in more ways than I could have ever imagined. The initial assessment went well, and after a few weeks I had my first phone call with my MBT practitioner. </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We had 10 weekly 1 hour sessions, where me and my partner had chats with the MBT practitioner, and although they felt informal as the MBT </a:t>
            </a:r>
            <a:r>
              <a:rPr lang="en-GB" sz="1800" dirty="0" err="1">
                <a:effectLst/>
                <a:latin typeface="Source Sans Pro" panose="020B0503030403020204" pitchFamily="34" charset="0"/>
                <a:ea typeface="Calibri" panose="020F0502020204030204" pitchFamily="34" charset="0"/>
                <a:cs typeface="Times New Roman" panose="02020603050405020304" pitchFamily="18" charset="0"/>
              </a:rPr>
              <a:t>pract</a:t>
            </a: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 made us feel so comfortable, they were absolutely full of practical skills and useful information. We also did it online which was really helpful as even with financial support around childcare it would have been a strategic nightmare!</a:t>
            </a:r>
          </a:p>
          <a:p>
            <a:pPr>
              <a:spcAft>
                <a:spcPts val="1000"/>
              </a:spcAft>
            </a:pPr>
            <a:r>
              <a:rPr lang="en-GB" sz="1800" b="1" dirty="0">
                <a:effectLst/>
                <a:latin typeface="Source Sans Pro" panose="020B0503030403020204" pitchFamily="34" charset="0"/>
                <a:ea typeface="Calibri" panose="020F0502020204030204" pitchFamily="34" charset="0"/>
                <a:cs typeface="Times New Roman" panose="02020603050405020304" pitchFamily="18" charset="0"/>
              </a:rPr>
              <a:t>So…WHAT IN PARTICULAR MADE MBT SUCCESSFUL FOR US?</a:t>
            </a:r>
            <a:endParaRPr lang="en-GB" sz="1800" dirty="0">
              <a:effectLst/>
              <a:latin typeface="Source Sans Pro" panose="020B0503030403020204" pitchFamily="34" charset="0"/>
              <a:ea typeface="Calibri" panose="020F0502020204030204" pitchFamily="34" charset="0"/>
              <a:cs typeface="Times New Roman" panose="02020603050405020304" pitchFamily="18" charset="0"/>
            </a:endParaRP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Working out ways on we can communicate better, we done ‘homework’ like finding out our love languages, learnt how the other person feels in the relationship and so on. Originally my partner was sceptical about doing the sessions, he had said he was willing to try anything to help save our relationship but he didn’t think talking to a complete stranger who doesn’t know us could possibly help. </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Well how wrong was he?! He loved our weekly sessions and we both looked forward to them every week. We were both devastated on our last session! </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The fact that we could do an evening appointment for an hour a week was brilliant, it meant the children could be in bed and we could fit it in without making excuses as to why we couldn’t!</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I truly believe the sessions helped us communicate better, helped us to become stronger together and ultimately saved our relationship. A few weeks after our last session ended, I finally got a diagnosis of Autism for my son and lots of things started to fall into place. </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We still had assessments for other things ongoing but at that moment in time things started to look better for us as a family.</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I think it is great that RPC is continuing, although not as the CPAs, but, if I could speak to the local areas taking the work forward I would say that it is important to think about the following…….</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There is such a huge gap when it comes to providing support to parents whose children have additional needs. Why is parental conflict a taboo subject?</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I self-referred myself in, I am a proactive parent and I told my EH worker eventually about the parental conflict I was experiencing. What happens to those parents who aren’t proactive, who don’t open up about the parental conflict, sometimes due to fear of what may happen if they do. </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Does it not make sense to broach the subject, take the stigma away from parental conflict and ask these curious questions to parent’s right at the beginning of any assessment. Re-assure them that it is normal to experience conflict and that there is support. Let’s make it a normal part of a conversation for practitioners so that help is available for parents right from the start, rather than like in my case months down the line. </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One other thing…Yes, I stand here today as a parent but also as a Parent engagement worker for Relate working on the RPC programme.  I now do initial assessments, self-referral triages, acting as FLP for parents who don’t have their own FLP, completing RSQs and running parenting when separated groups. Speaking to other parents who are going through what I was a few years ago and being able to support them is incredibly rewarding. </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I wanted to say a little bit about my experience delivering an intervention with parents too…</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 </a:t>
            </a:r>
          </a:p>
          <a:p>
            <a:pPr>
              <a:spcAft>
                <a:spcPts val="1000"/>
              </a:spcAft>
            </a:pPr>
            <a:r>
              <a:rPr lang="en-GB" sz="1800" b="1" u="sng" dirty="0">
                <a:effectLst/>
                <a:latin typeface="Source Sans Pro" panose="020B0503030403020204" pitchFamily="34" charset="0"/>
                <a:ea typeface="Calibri" panose="020F0502020204030204" pitchFamily="34" charset="0"/>
                <a:cs typeface="Times New Roman" panose="02020603050405020304" pitchFamily="18" charset="0"/>
              </a:rPr>
              <a:t>Parenting When Separated </a:t>
            </a:r>
            <a:endParaRPr lang="en-GB" sz="1800" dirty="0">
              <a:effectLst/>
              <a:latin typeface="Source Sans Pro" panose="020B0503030403020204" pitchFamily="34" charset="0"/>
              <a:ea typeface="Calibri" panose="020F0502020204030204" pitchFamily="34" charset="0"/>
              <a:cs typeface="Times New Roman" panose="02020603050405020304" pitchFamily="18" charset="0"/>
            </a:endParaRP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When it comes to having a child with additional needs, you can read every article, book, website about the ASD, ADHD, SPD anything that falls under the umbrella, but unless you are living and breathing it, no one really can understand what that parent is going through, and how much it not only affects their child’s life but them and their co-parent’s relationship. </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I’ve certainly found that while facilitating Parenting When Separated the biggest ‘light bulb’ moments for parents seem to come from the peer support, the other parents who are expressing empathy and saying ‘I get you, that’s hard.’ It’s also helpful to be able to facilitate challenge where co-parents might be stuck in really negative, concrete patterns of thinking. I know what that can be like as a co-parent- most of us do- and it’s great seeing parents accept that sometimes other people’s behaviour might just possibly not be intended to hurt them.  </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Speaking to another parent in a similar position sometimes makes all the difference. </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I have found that when I am speaking to another parent who is having parental conflict in their relationship-it’s like they can really open up and know that I am here with them, standing beside them and holding their hand. I have real lived experience, and I am open and honest with those parents. At Relate I can be that ‘normal’ person that parents reach out to for support. We’ve also written an intervention specifically aimed at parents with children with additional needs or who might experiencing neurodiversity themselves, which again has been from all of the learning on this programme. I’m excited to see what the future holds and to hopefully continue embedding the work in local areas in future. I’ll always tell everyone how important this work is, both as a parent and as a practitioner working with families. </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Thank you. </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 </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 </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 </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 </a:t>
            </a:r>
          </a:p>
          <a:p>
            <a:pPr>
              <a:spcAft>
                <a:spcPts val="1000"/>
              </a:spcAft>
            </a:pPr>
            <a:r>
              <a:rPr lang="en-GB" sz="1800" dirty="0">
                <a:effectLst/>
                <a:latin typeface="Source Sans Pro" panose="020B0503030403020204" pitchFamily="34" charset="0"/>
                <a:ea typeface="Calibri" panose="020F0502020204030204" pitchFamily="34" charset="0"/>
                <a:cs typeface="Times New Roman" panose="02020603050405020304" pitchFamily="18" charset="0"/>
              </a:rPr>
              <a:t> </a:t>
            </a:r>
          </a:p>
          <a:p>
            <a:pPr>
              <a:spcAft>
                <a:spcPts val="1000"/>
              </a:spcAft>
            </a:pPr>
            <a:r>
              <a:rPr lang="en-GB" sz="1800">
                <a:effectLst/>
                <a:latin typeface="Source Sans Pro" panose="020B050303040302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92B17EB4-858D-4328-ADCC-D1BA992E7C70}" type="slidenum">
              <a:rPr lang="en-GB" smtClean="0"/>
              <a:t>10</a:t>
            </a:fld>
            <a:endParaRPr lang="en-GB"/>
          </a:p>
        </p:txBody>
      </p:sp>
    </p:spTree>
    <p:extLst>
      <p:ext uri="{BB962C8B-B14F-4D97-AF65-F5344CB8AC3E}">
        <p14:creationId xmlns:p14="http://schemas.microsoft.com/office/powerpoint/2010/main" val="2953847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6" name="bk object 16"/>
          <p:cNvSpPr/>
          <p:nvPr/>
        </p:nvSpPr>
        <p:spPr>
          <a:xfrm>
            <a:off x="1446240" y="1446479"/>
            <a:ext cx="1508125" cy="1496695"/>
          </a:xfrm>
          <a:custGeom>
            <a:avLst/>
            <a:gdLst/>
            <a:ahLst/>
            <a:cxnLst/>
            <a:rect l="l" t="t" r="r" b="b"/>
            <a:pathLst>
              <a:path w="1508125" h="1496695">
                <a:moveTo>
                  <a:pt x="780097" y="0"/>
                </a:moveTo>
                <a:lnTo>
                  <a:pt x="734013" y="1370"/>
                </a:lnTo>
                <a:lnTo>
                  <a:pt x="680110" y="5473"/>
                </a:lnTo>
                <a:lnTo>
                  <a:pt x="615276" y="14071"/>
                </a:lnTo>
                <a:lnTo>
                  <a:pt x="488734" y="46875"/>
                </a:lnTo>
                <a:lnTo>
                  <a:pt x="442056" y="64642"/>
                </a:lnTo>
                <a:lnTo>
                  <a:pt x="383273" y="96088"/>
                </a:lnTo>
                <a:lnTo>
                  <a:pt x="348598" y="121374"/>
                </a:lnTo>
                <a:lnTo>
                  <a:pt x="299060" y="159212"/>
                </a:lnTo>
                <a:lnTo>
                  <a:pt x="284073" y="171856"/>
                </a:lnTo>
                <a:lnTo>
                  <a:pt x="267181" y="185524"/>
                </a:lnTo>
                <a:lnTo>
                  <a:pt x="250091" y="200756"/>
                </a:lnTo>
                <a:lnTo>
                  <a:pt x="232806" y="217553"/>
                </a:lnTo>
                <a:lnTo>
                  <a:pt x="215328" y="235915"/>
                </a:lnTo>
                <a:lnTo>
                  <a:pt x="197559" y="257541"/>
                </a:lnTo>
                <a:lnTo>
                  <a:pt x="180962" y="277118"/>
                </a:lnTo>
                <a:lnTo>
                  <a:pt x="165536" y="294645"/>
                </a:lnTo>
                <a:lnTo>
                  <a:pt x="151282" y="310121"/>
                </a:lnTo>
                <a:lnTo>
                  <a:pt x="139120" y="325742"/>
                </a:lnTo>
                <a:lnTo>
                  <a:pt x="109830" y="371048"/>
                </a:lnTo>
                <a:lnTo>
                  <a:pt x="76580" y="432027"/>
                </a:lnTo>
                <a:lnTo>
                  <a:pt x="53144" y="490220"/>
                </a:lnTo>
                <a:lnTo>
                  <a:pt x="40306" y="541235"/>
                </a:lnTo>
                <a:lnTo>
                  <a:pt x="35474" y="560473"/>
                </a:lnTo>
                <a:lnTo>
                  <a:pt x="31323" y="574829"/>
                </a:lnTo>
                <a:lnTo>
                  <a:pt x="27851" y="584301"/>
                </a:lnTo>
                <a:lnTo>
                  <a:pt x="24629" y="592795"/>
                </a:lnTo>
                <a:lnTo>
                  <a:pt x="21993" y="602656"/>
                </a:lnTo>
                <a:lnTo>
                  <a:pt x="19942" y="613883"/>
                </a:lnTo>
                <a:lnTo>
                  <a:pt x="18478" y="626478"/>
                </a:lnTo>
                <a:lnTo>
                  <a:pt x="18478" y="629665"/>
                </a:lnTo>
                <a:lnTo>
                  <a:pt x="18224" y="633564"/>
                </a:lnTo>
                <a:lnTo>
                  <a:pt x="17703" y="638200"/>
                </a:lnTo>
                <a:lnTo>
                  <a:pt x="16916" y="646010"/>
                </a:lnTo>
                <a:lnTo>
                  <a:pt x="15520" y="655061"/>
                </a:lnTo>
                <a:lnTo>
                  <a:pt x="13754" y="665370"/>
                </a:lnTo>
                <a:lnTo>
                  <a:pt x="11615" y="676934"/>
                </a:lnTo>
                <a:lnTo>
                  <a:pt x="9105" y="689749"/>
                </a:lnTo>
                <a:lnTo>
                  <a:pt x="5640" y="723001"/>
                </a:lnTo>
                <a:lnTo>
                  <a:pt x="3055" y="751662"/>
                </a:lnTo>
                <a:lnTo>
                  <a:pt x="1349" y="775731"/>
                </a:lnTo>
                <a:lnTo>
                  <a:pt x="520" y="795210"/>
                </a:lnTo>
                <a:lnTo>
                  <a:pt x="0" y="805103"/>
                </a:lnTo>
                <a:lnTo>
                  <a:pt x="253" y="812647"/>
                </a:lnTo>
                <a:lnTo>
                  <a:pt x="1295" y="817867"/>
                </a:lnTo>
                <a:lnTo>
                  <a:pt x="8331" y="881138"/>
                </a:lnTo>
                <a:lnTo>
                  <a:pt x="15751" y="922534"/>
                </a:lnTo>
                <a:lnTo>
                  <a:pt x="31762" y="968616"/>
                </a:lnTo>
                <a:lnTo>
                  <a:pt x="56756" y="1032675"/>
                </a:lnTo>
                <a:lnTo>
                  <a:pt x="61882" y="1046198"/>
                </a:lnTo>
                <a:lnTo>
                  <a:pt x="93519" y="1102833"/>
                </a:lnTo>
                <a:lnTo>
                  <a:pt x="120027" y="1145946"/>
                </a:lnTo>
                <a:lnTo>
                  <a:pt x="149374" y="1190320"/>
                </a:lnTo>
                <a:lnTo>
                  <a:pt x="175691" y="1226592"/>
                </a:lnTo>
                <a:lnTo>
                  <a:pt x="219240" y="1274825"/>
                </a:lnTo>
                <a:lnTo>
                  <a:pt x="237351" y="1290546"/>
                </a:lnTo>
                <a:lnTo>
                  <a:pt x="255757" y="1307245"/>
                </a:lnTo>
                <a:lnTo>
                  <a:pt x="274455" y="1324921"/>
                </a:lnTo>
                <a:lnTo>
                  <a:pt x="293446" y="1343571"/>
                </a:lnTo>
                <a:lnTo>
                  <a:pt x="311410" y="1360314"/>
                </a:lnTo>
                <a:lnTo>
                  <a:pt x="347338" y="1386480"/>
                </a:lnTo>
                <a:lnTo>
                  <a:pt x="445769" y="1433398"/>
                </a:lnTo>
                <a:lnTo>
                  <a:pt x="489316" y="1451759"/>
                </a:lnTo>
                <a:lnTo>
                  <a:pt x="527786" y="1466214"/>
                </a:lnTo>
                <a:lnTo>
                  <a:pt x="568017" y="1475779"/>
                </a:lnTo>
                <a:lnTo>
                  <a:pt x="646471" y="1487737"/>
                </a:lnTo>
                <a:lnTo>
                  <a:pt x="696072" y="1492818"/>
                </a:lnTo>
                <a:lnTo>
                  <a:pt x="743187" y="1495894"/>
                </a:lnTo>
                <a:lnTo>
                  <a:pt x="764474" y="1496675"/>
                </a:lnTo>
                <a:lnTo>
                  <a:pt x="784588" y="1496675"/>
                </a:lnTo>
                <a:lnTo>
                  <a:pt x="821640" y="1495259"/>
                </a:lnTo>
                <a:lnTo>
                  <a:pt x="841608" y="1493353"/>
                </a:lnTo>
                <a:lnTo>
                  <a:pt x="863431" y="1490178"/>
                </a:lnTo>
                <a:lnTo>
                  <a:pt x="887107" y="1485734"/>
                </a:lnTo>
                <a:lnTo>
                  <a:pt x="934125" y="1477972"/>
                </a:lnTo>
                <a:lnTo>
                  <a:pt x="975185" y="1469524"/>
                </a:lnTo>
                <a:lnTo>
                  <a:pt x="1039431" y="1450581"/>
                </a:lnTo>
                <a:lnTo>
                  <a:pt x="1093725" y="1425003"/>
                </a:lnTo>
                <a:lnTo>
                  <a:pt x="1155039" y="1390434"/>
                </a:lnTo>
                <a:lnTo>
                  <a:pt x="1217144" y="1351381"/>
                </a:lnTo>
                <a:lnTo>
                  <a:pt x="1273771" y="1310766"/>
                </a:lnTo>
                <a:lnTo>
                  <a:pt x="1275333" y="1309979"/>
                </a:lnTo>
                <a:lnTo>
                  <a:pt x="1327675" y="1262527"/>
                </a:lnTo>
                <a:lnTo>
                  <a:pt x="1370634" y="1204531"/>
                </a:lnTo>
                <a:lnTo>
                  <a:pt x="1389728" y="1170157"/>
                </a:lnTo>
                <a:lnTo>
                  <a:pt x="1407937" y="1135005"/>
                </a:lnTo>
                <a:lnTo>
                  <a:pt x="1425266" y="1099071"/>
                </a:lnTo>
                <a:lnTo>
                  <a:pt x="1441716" y="1062354"/>
                </a:lnTo>
                <a:lnTo>
                  <a:pt x="1457442" y="1026181"/>
                </a:lnTo>
                <a:lnTo>
                  <a:pt x="1480098" y="966426"/>
                </a:lnTo>
                <a:lnTo>
                  <a:pt x="1492200" y="922534"/>
                </a:lnTo>
                <a:lnTo>
                  <a:pt x="1500356" y="883670"/>
                </a:lnTo>
                <a:lnTo>
                  <a:pt x="1506170" y="833289"/>
                </a:lnTo>
                <a:lnTo>
                  <a:pt x="1508124" y="788962"/>
                </a:lnTo>
                <a:lnTo>
                  <a:pt x="1508075" y="715677"/>
                </a:lnTo>
                <a:lnTo>
                  <a:pt x="1504994" y="649671"/>
                </a:lnTo>
                <a:lnTo>
                  <a:pt x="1495621" y="589135"/>
                </a:lnTo>
                <a:lnTo>
                  <a:pt x="1479024" y="534990"/>
                </a:lnTo>
                <a:lnTo>
                  <a:pt x="1461060" y="483436"/>
                </a:lnTo>
                <a:lnTo>
                  <a:pt x="1443827" y="439739"/>
                </a:lnTo>
                <a:lnTo>
                  <a:pt x="1420001" y="394822"/>
                </a:lnTo>
                <a:lnTo>
                  <a:pt x="1394955" y="356593"/>
                </a:lnTo>
                <a:lnTo>
                  <a:pt x="1337830" y="275742"/>
                </a:lnTo>
                <a:lnTo>
                  <a:pt x="1309320" y="242354"/>
                </a:lnTo>
                <a:lnTo>
                  <a:pt x="1267085" y="203733"/>
                </a:lnTo>
                <a:lnTo>
                  <a:pt x="1241755" y="185140"/>
                </a:lnTo>
                <a:lnTo>
                  <a:pt x="1214459" y="164636"/>
                </a:lnTo>
                <a:lnTo>
                  <a:pt x="1193512" y="148424"/>
                </a:lnTo>
                <a:lnTo>
                  <a:pt x="1178916" y="136509"/>
                </a:lnTo>
                <a:lnTo>
                  <a:pt x="1162450" y="121326"/>
                </a:lnTo>
                <a:lnTo>
                  <a:pt x="1148989" y="111318"/>
                </a:lnTo>
                <a:lnTo>
                  <a:pt x="1105827" y="83591"/>
                </a:lnTo>
                <a:lnTo>
                  <a:pt x="1055058" y="56832"/>
                </a:lnTo>
                <a:lnTo>
                  <a:pt x="1018349" y="40627"/>
                </a:lnTo>
                <a:lnTo>
                  <a:pt x="944130" y="19532"/>
                </a:lnTo>
                <a:lnTo>
                  <a:pt x="888914" y="7816"/>
                </a:lnTo>
                <a:lnTo>
                  <a:pt x="829892" y="1370"/>
                </a:lnTo>
                <a:lnTo>
                  <a:pt x="806214" y="342"/>
                </a:lnTo>
                <a:lnTo>
                  <a:pt x="780097" y="0"/>
                </a:lnTo>
                <a:close/>
              </a:path>
            </a:pathLst>
          </a:custGeom>
          <a:solidFill>
            <a:srgbClr val="BF0038"/>
          </a:solidFill>
        </p:spPr>
        <p:txBody>
          <a:bodyPr wrap="square" lIns="0" tIns="0" rIns="0" bIns="0" rtlCol="0"/>
          <a:lstStyle/>
          <a:p>
            <a:endParaRPr/>
          </a:p>
        </p:txBody>
      </p:sp>
      <p:sp>
        <p:nvSpPr>
          <p:cNvPr id="2" name="Holder 2"/>
          <p:cNvSpPr>
            <a:spLocks noGrp="1"/>
          </p:cNvSpPr>
          <p:nvPr>
            <p:ph type="ctrTitle"/>
          </p:nvPr>
        </p:nvSpPr>
        <p:spPr>
          <a:xfrm>
            <a:off x="563299" y="420747"/>
            <a:ext cx="11071750" cy="5130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9752" y="3840480"/>
            <a:ext cx="85388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FAA028D-D91E-47CD-981C-3EDCFFAFCED1}" type="datetime1">
              <a:rPr lang="en-US" smtClean="0"/>
              <a:t>10/20/2022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72822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8CAB"/>
                </a:solidFill>
                <a:latin typeface="Roboto"/>
                <a:cs typeface="Roboto"/>
              </a:defRPr>
            </a:lvl1pPr>
          </a:lstStyle>
          <a:p>
            <a:endParaRPr/>
          </a:p>
        </p:txBody>
      </p:sp>
      <p:sp>
        <p:nvSpPr>
          <p:cNvPr id="3" name="Holder 3"/>
          <p:cNvSpPr>
            <a:spLocks noGrp="1"/>
          </p:cNvSpPr>
          <p:nvPr>
            <p:ph type="body" idx="1"/>
          </p:nvPr>
        </p:nvSpPr>
        <p:spPr/>
        <p:txBody>
          <a:bodyPr lIns="0" tIns="0" rIns="0" bIns="0"/>
          <a:lstStyle>
            <a:lvl1pPr>
              <a:defRPr sz="2200" b="1" i="0">
                <a:solidFill>
                  <a:srgbClr val="008CAB"/>
                </a:solidFill>
                <a:latin typeface="Roboto"/>
                <a:cs typeface="Robo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6D573F9-3CBA-40B8-A77E-13AB19B40B59}" type="datetime1">
              <a:rPr lang="en-US" smtClean="0"/>
              <a:t>10/20/2022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23369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8CAB"/>
                </a:solidFill>
                <a:latin typeface="Roboto"/>
                <a:cs typeface="Roboto"/>
              </a:defRPr>
            </a:lvl1pPr>
          </a:lstStyle>
          <a:p>
            <a:endParaRPr/>
          </a:p>
        </p:txBody>
      </p:sp>
      <p:sp>
        <p:nvSpPr>
          <p:cNvPr id="3" name="Holder 3"/>
          <p:cNvSpPr>
            <a:spLocks noGrp="1"/>
          </p:cNvSpPr>
          <p:nvPr>
            <p:ph sz="half" idx="2"/>
          </p:nvPr>
        </p:nvSpPr>
        <p:spPr>
          <a:xfrm>
            <a:off x="563299" y="1278693"/>
            <a:ext cx="4601210" cy="3776979"/>
          </a:xfrm>
          <a:prstGeom prst="rect">
            <a:avLst/>
          </a:prstGeom>
        </p:spPr>
        <p:txBody>
          <a:bodyPr wrap="square" lIns="0" tIns="0" rIns="0" bIns="0">
            <a:spAutoFit/>
          </a:bodyPr>
          <a:lstStyle>
            <a:lvl1pPr>
              <a:defRPr sz="2500" b="1" i="0">
                <a:solidFill>
                  <a:srgbClr val="66758C"/>
                </a:solidFill>
                <a:latin typeface="Roboto"/>
                <a:cs typeface="Roboto"/>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25A080-191C-47DB-9676-537468975D9A}" type="datetime1">
              <a:rPr lang="en-US" smtClean="0"/>
              <a:t>10/20/2022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41150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8CAB"/>
                </a:solidFill>
                <a:latin typeface="Roboto"/>
                <a:cs typeface="Robo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8C135E8-DCE1-4E4A-9A16-A48E3F46137A}" type="datetime1">
              <a:rPr lang="en-US" smtClean="0"/>
              <a:t>10/20/2022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6631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F31F43C-4B24-4291-A1F3-1C136F7D018F}" type="datetime1">
              <a:rPr lang="en-US" smtClean="0"/>
              <a:t>10/20/2022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8232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DE8DB-65EB-6440-A496-8B0F88F2B34C}"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941833-5883-F743-AD5E-27B63C0E598E}" type="slidenum">
              <a:rPr lang="en-US" smtClean="0"/>
              <a:t>‹#›</a:t>
            </a:fld>
            <a:endParaRPr lang="en-US"/>
          </a:p>
        </p:txBody>
      </p:sp>
    </p:spTree>
    <p:extLst>
      <p:ext uri="{BB962C8B-B14F-4D97-AF65-F5344CB8AC3E}">
        <p14:creationId xmlns:p14="http://schemas.microsoft.com/office/powerpoint/2010/main" val="3349519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F5881F-8E44-4F15-AB98-80B7869E49CA}" type="datetimeFigureOut">
              <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4798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B8EA14-E6AC-4B59-973C-7A06B0EDE3E3}" type="datetimeFigureOut">
              <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10/20/2022</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996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563299" y="420747"/>
            <a:ext cx="11071750" cy="513080"/>
          </a:xfrm>
          <a:prstGeom prst="rect">
            <a:avLst/>
          </a:prstGeom>
        </p:spPr>
        <p:txBody>
          <a:bodyPr wrap="square" lIns="0" tIns="0" rIns="0" bIns="0">
            <a:spAutoFit/>
          </a:bodyPr>
          <a:lstStyle>
            <a:lvl1pPr>
              <a:defRPr sz="3200" b="1" i="0">
                <a:solidFill>
                  <a:srgbClr val="008CAB"/>
                </a:solidFill>
                <a:latin typeface="Roboto"/>
                <a:cs typeface="Roboto"/>
              </a:defRPr>
            </a:lvl1pPr>
          </a:lstStyle>
          <a:p>
            <a:endParaRPr/>
          </a:p>
        </p:txBody>
      </p:sp>
      <p:sp>
        <p:nvSpPr>
          <p:cNvPr id="3" name="Holder 3"/>
          <p:cNvSpPr>
            <a:spLocks noGrp="1"/>
          </p:cNvSpPr>
          <p:nvPr>
            <p:ph type="body" idx="1"/>
          </p:nvPr>
        </p:nvSpPr>
        <p:spPr>
          <a:xfrm>
            <a:off x="3199341" y="3266503"/>
            <a:ext cx="5799666" cy="1448435"/>
          </a:xfrm>
          <a:prstGeom prst="rect">
            <a:avLst/>
          </a:prstGeom>
        </p:spPr>
        <p:txBody>
          <a:bodyPr wrap="square" lIns="0" tIns="0" rIns="0" bIns="0">
            <a:spAutoFit/>
          </a:bodyPr>
          <a:lstStyle>
            <a:lvl1pPr>
              <a:defRPr sz="2200" b="1" i="0">
                <a:solidFill>
                  <a:srgbClr val="008CAB"/>
                </a:solidFill>
                <a:latin typeface="Roboto"/>
                <a:cs typeface="Roboto"/>
              </a:defRPr>
            </a:lvl1pPr>
          </a:lstStyle>
          <a:p>
            <a:endParaRPr/>
          </a:p>
        </p:txBody>
      </p:sp>
      <p:sp>
        <p:nvSpPr>
          <p:cNvPr id="4" name="Holder 4"/>
          <p:cNvSpPr>
            <a:spLocks noGrp="1"/>
          </p:cNvSpPr>
          <p:nvPr>
            <p:ph type="ftr" sz="quarter" idx="5"/>
          </p:nvPr>
        </p:nvSpPr>
        <p:spPr>
          <a:xfrm>
            <a:off x="4147439" y="6377940"/>
            <a:ext cx="390347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917" y="6377940"/>
            <a:ext cx="2805620" cy="342900"/>
          </a:xfrm>
          <a:prstGeom prst="rect">
            <a:avLst/>
          </a:prstGeom>
        </p:spPr>
        <p:txBody>
          <a:bodyPr wrap="square" lIns="0" tIns="0" rIns="0" bIns="0">
            <a:spAutoFit/>
          </a:bodyPr>
          <a:lstStyle>
            <a:lvl1pPr algn="l">
              <a:defRPr>
                <a:solidFill>
                  <a:schemeClr val="tx1">
                    <a:tint val="75000"/>
                  </a:schemeClr>
                </a:solidFill>
              </a:defRPr>
            </a:lvl1pPr>
          </a:lstStyle>
          <a:p>
            <a:fld id="{C4891805-0959-4474-96E8-6C53DD3A71AB}" type="datetime1">
              <a:rPr lang="en-US" smtClean="0"/>
              <a:t>10/20/2022</a:t>
            </a:fld>
            <a:endParaRPr lang="en-US"/>
          </a:p>
        </p:txBody>
      </p:sp>
      <p:sp>
        <p:nvSpPr>
          <p:cNvPr id="6" name="Holder 6"/>
          <p:cNvSpPr>
            <a:spLocks noGrp="1"/>
          </p:cNvSpPr>
          <p:nvPr>
            <p:ph type="sldNum" sz="quarter" idx="7"/>
          </p:nvPr>
        </p:nvSpPr>
        <p:spPr>
          <a:xfrm>
            <a:off x="8782812" y="6377940"/>
            <a:ext cx="28056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07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0" r:id="rId7"/>
    <p:sldLayoutId id="2147483671" r:id="rId8"/>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NULL"/><Relationship Id="rId26" Type="http://schemas.openxmlformats.org/officeDocument/2006/relationships/image" Target="NULL"/><Relationship Id="rId39" Type="http://schemas.openxmlformats.org/officeDocument/2006/relationships/customXml" Target="../ink/ink21.xml"/><Relationship Id="rId21" Type="http://schemas.openxmlformats.org/officeDocument/2006/relationships/customXml" Target="../ink/ink11.xml"/><Relationship Id="rId34" Type="http://schemas.openxmlformats.org/officeDocument/2006/relationships/image" Target="NULL"/><Relationship Id="rId42" Type="http://schemas.openxmlformats.org/officeDocument/2006/relationships/image" Target="NULL"/><Relationship Id="rId47" Type="http://schemas.openxmlformats.org/officeDocument/2006/relationships/customXml" Target="../ink/ink25.xml"/><Relationship Id="rId50" Type="http://schemas.openxmlformats.org/officeDocument/2006/relationships/image" Target="NULL"/><Relationship Id="rId55" Type="http://schemas.openxmlformats.org/officeDocument/2006/relationships/customXml" Target="../ink/ink29.xml"/><Relationship Id="rId63" Type="http://schemas.openxmlformats.org/officeDocument/2006/relationships/customXml" Target="../ink/ink33.xml"/><Relationship Id="rId68" Type="http://schemas.openxmlformats.org/officeDocument/2006/relationships/image" Target="NULL"/><Relationship Id="rId76" Type="http://schemas.openxmlformats.org/officeDocument/2006/relationships/image" Target="NULL"/><Relationship Id="rId84" Type="http://schemas.openxmlformats.org/officeDocument/2006/relationships/image" Target="NULL"/><Relationship Id="rId89" Type="http://schemas.openxmlformats.org/officeDocument/2006/relationships/customXml" Target="../ink/ink47.xml"/><Relationship Id="rId7" Type="http://schemas.openxmlformats.org/officeDocument/2006/relationships/customXml" Target="../ink/ink3.xml"/><Relationship Id="rId71" Type="http://schemas.openxmlformats.org/officeDocument/2006/relationships/customXml" Target="../ink/ink37.xml"/><Relationship Id="rId92" Type="http://schemas.openxmlformats.org/officeDocument/2006/relationships/image" Target="NULL"/><Relationship Id="rId2" Type="http://schemas.openxmlformats.org/officeDocument/2006/relationships/notesSlide" Target="../notesSlides/notesSlide1.xml"/><Relationship Id="rId16" Type="http://schemas.openxmlformats.org/officeDocument/2006/relationships/customXml" Target="../ink/ink8.xml"/><Relationship Id="rId29" Type="http://schemas.openxmlformats.org/officeDocument/2006/relationships/customXml" Target="../ink/ink15.xml"/><Relationship Id="rId11" Type="http://schemas.openxmlformats.org/officeDocument/2006/relationships/customXml" Target="../ink/ink5.xml"/><Relationship Id="rId24" Type="http://schemas.openxmlformats.org/officeDocument/2006/relationships/image" Target="NULL"/><Relationship Id="rId32" Type="http://schemas.openxmlformats.org/officeDocument/2006/relationships/image" Target="NULL"/><Relationship Id="rId37" Type="http://schemas.openxmlformats.org/officeDocument/2006/relationships/customXml" Target="../ink/ink19.xml"/><Relationship Id="rId40" Type="http://schemas.openxmlformats.org/officeDocument/2006/relationships/image" Target="NULL"/><Relationship Id="rId45" Type="http://schemas.openxmlformats.org/officeDocument/2006/relationships/customXml" Target="../ink/ink24.xml"/><Relationship Id="rId53" Type="http://schemas.openxmlformats.org/officeDocument/2006/relationships/customXml" Target="../ink/ink28.xml"/><Relationship Id="rId58" Type="http://schemas.openxmlformats.org/officeDocument/2006/relationships/image" Target="NULL"/><Relationship Id="rId66" Type="http://schemas.openxmlformats.org/officeDocument/2006/relationships/image" Target="NULL"/><Relationship Id="rId74" Type="http://schemas.openxmlformats.org/officeDocument/2006/relationships/image" Target="NULL"/><Relationship Id="rId79" Type="http://schemas.openxmlformats.org/officeDocument/2006/relationships/customXml" Target="../ink/ink42.xml"/><Relationship Id="rId87" Type="http://schemas.openxmlformats.org/officeDocument/2006/relationships/customXml" Target="../ink/ink46.xml"/><Relationship Id="rId5" Type="http://schemas.openxmlformats.org/officeDocument/2006/relationships/customXml" Target="../ink/ink2.xml"/><Relationship Id="rId61" Type="http://schemas.openxmlformats.org/officeDocument/2006/relationships/customXml" Target="../ink/ink32.xml"/><Relationship Id="rId82" Type="http://schemas.openxmlformats.org/officeDocument/2006/relationships/image" Target="NULL"/><Relationship Id="rId90" Type="http://schemas.openxmlformats.org/officeDocument/2006/relationships/image" Target="NULL"/><Relationship Id="rId95" Type="http://schemas.openxmlformats.org/officeDocument/2006/relationships/customXml" Target="../ink/ink50.xml"/><Relationship Id="rId19" Type="http://schemas.openxmlformats.org/officeDocument/2006/relationships/customXml" Target="../ink/ink10.xml"/><Relationship Id="rId14" Type="http://schemas.openxmlformats.org/officeDocument/2006/relationships/image" Target="NULL"/><Relationship Id="rId22" Type="http://schemas.openxmlformats.org/officeDocument/2006/relationships/image" Target="NULL"/><Relationship Id="rId27" Type="http://schemas.openxmlformats.org/officeDocument/2006/relationships/customXml" Target="../ink/ink14.xml"/><Relationship Id="rId30" Type="http://schemas.openxmlformats.org/officeDocument/2006/relationships/image" Target="NULL"/><Relationship Id="rId35" Type="http://schemas.openxmlformats.org/officeDocument/2006/relationships/customXml" Target="../ink/ink18.xml"/><Relationship Id="rId43" Type="http://schemas.openxmlformats.org/officeDocument/2006/relationships/customXml" Target="../ink/ink23.xml"/><Relationship Id="rId48" Type="http://schemas.openxmlformats.org/officeDocument/2006/relationships/image" Target="NULL"/><Relationship Id="rId56" Type="http://schemas.openxmlformats.org/officeDocument/2006/relationships/image" Target="NULL"/><Relationship Id="rId64" Type="http://schemas.openxmlformats.org/officeDocument/2006/relationships/image" Target="NULL"/><Relationship Id="rId69" Type="http://schemas.openxmlformats.org/officeDocument/2006/relationships/customXml" Target="../ink/ink36.xml"/><Relationship Id="rId77" Type="http://schemas.openxmlformats.org/officeDocument/2006/relationships/customXml" Target="../ink/ink41.xml"/><Relationship Id="rId8" Type="http://schemas.openxmlformats.org/officeDocument/2006/relationships/image" Target="NULL"/><Relationship Id="rId51" Type="http://schemas.openxmlformats.org/officeDocument/2006/relationships/customXml" Target="../ink/ink27.xml"/><Relationship Id="rId72" Type="http://schemas.openxmlformats.org/officeDocument/2006/relationships/customXml" Target="../ink/ink38.xml"/><Relationship Id="rId80" Type="http://schemas.openxmlformats.org/officeDocument/2006/relationships/image" Target="NULL"/><Relationship Id="rId85" Type="http://schemas.openxmlformats.org/officeDocument/2006/relationships/customXml" Target="../ink/ink45.xml"/><Relationship Id="rId93" Type="http://schemas.openxmlformats.org/officeDocument/2006/relationships/customXml" Target="../ink/ink49.xml"/><Relationship Id="rId3" Type="http://schemas.openxmlformats.org/officeDocument/2006/relationships/customXml" Target="../ink/ink1.xml"/><Relationship Id="rId12" Type="http://schemas.openxmlformats.org/officeDocument/2006/relationships/image" Target="NULL"/><Relationship Id="rId17" Type="http://schemas.openxmlformats.org/officeDocument/2006/relationships/customXml" Target="../ink/ink9.xml"/><Relationship Id="rId25" Type="http://schemas.openxmlformats.org/officeDocument/2006/relationships/customXml" Target="../ink/ink13.xml"/><Relationship Id="rId33" Type="http://schemas.openxmlformats.org/officeDocument/2006/relationships/customXml" Target="../ink/ink17.xml"/><Relationship Id="rId38" Type="http://schemas.openxmlformats.org/officeDocument/2006/relationships/customXml" Target="../ink/ink20.xml"/><Relationship Id="rId46" Type="http://schemas.openxmlformats.org/officeDocument/2006/relationships/image" Target="NULL"/><Relationship Id="rId59" Type="http://schemas.openxmlformats.org/officeDocument/2006/relationships/customXml" Target="../ink/ink31.xml"/><Relationship Id="rId67" Type="http://schemas.openxmlformats.org/officeDocument/2006/relationships/customXml" Target="../ink/ink35.xml"/><Relationship Id="rId20" Type="http://schemas.openxmlformats.org/officeDocument/2006/relationships/image" Target="NULL"/><Relationship Id="rId41" Type="http://schemas.openxmlformats.org/officeDocument/2006/relationships/customXml" Target="../ink/ink22.xml"/><Relationship Id="rId54" Type="http://schemas.openxmlformats.org/officeDocument/2006/relationships/image" Target="NULL"/><Relationship Id="rId62" Type="http://schemas.openxmlformats.org/officeDocument/2006/relationships/image" Target="NULL"/><Relationship Id="rId70" Type="http://schemas.openxmlformats.org/officeDocument/2006/relationships/image" Target="NULL"/><Relationship Id="rId75" Type="http://schemas.openxmlformats.org/officeDocument/2006/relationships/customXml" Target="../ink/ink40.xml"/><Relationship Id="rId83" Type="http://schemas.openxmlformats.org/officeDocument/2006/relationships/customXml" Target="../ink/ink44.xml"/><Relationship Id="rId88" Type="http://schemas.openxmlformats.org/officeDocument/2006/relationships/image" Target="NULL"/><Relationship Id="rId91" Type="http://schemas.openxmlformats.org/officeDocument/2006/relationships/customXml" Target="../ink/ink48.xml"/><Relationship Id="rId96" Type="http://schemas.openxmlformats.org/officeDocument/2006/relationships/image" Target="NULL"/><Relationship Id="rId1" Type="http://schemas.openxmlformats.org/officeDocument/2006/relationships/slideLayout" Target="../slideLayouts/slideLayout6.xml"/><Relationship Id="rId6" Type="http://schemas.openxmlformats.org/officeDocument/2006/relationships/image" Target="NULL"/><Relationship Id="rId15" Type="http://schemas.openxmlformats.org/officeDocument/2006/relationships/customXml" Target="../ink/ink7.xml"/><Relationship Id="rId23" Type="http://schemas.openxmlformats.org/officeDocument/2006/relationships/customXml" Target="../ink/ink12.xml"/><Relationship Id="rId28" Type="http://schemas.openxmlformats.org/officeDocument/2006/relationships/image" Target="NULL"/><Relationship Id="rId36" Type="http://schemas.openxmlformats.org/officeDocument/2006/relationships/image" Target="NULL"/><Relationship Id="rId49" Type="http://schemas.openxmlformats.org/officeDocument/2006/relationships/customXml" Target="../ink/ink26.xml"/><Relationship Id="rId57" Type="http://schemas.openxmlformats.org/officeDocument/2006/relationships/customXml" Target="../ink/ink30.xml"/><Relationship Id="rId10" Type="http://schemas.openxmlformats.org/officeDocument/2006/relationships/image" Target="NULL"/><Relationship Id="rId31" Type="http://schemas.openxmlformats.org/officeDocument/2006/relationships/customXml" Target="../ink/ink16.xml"/><Relationship Id="rId44" Type="http://schemas.openxmlformats.org/officeDocument/2006/relationships/image" Target="NULL"/><Relationship Id="rId52" Type="http://schemas.openxmlformats.org/officeDocument/2006/relationships/image" Target="NULL"/><Relationship Id="rId60" Type="http://schemas.openxmlformats.org/officeDocument/2006/relationships/image" Target="NULL"/><Relationship Id="rId65" Type="http://schemas.openxmlformats.org/officeDocument/2006/relationships/customXml" Target="../ink/ink34.xml"/><Relationship Id="rId73" Type="http://schemas.openxmlformats.org/officeDocument/2006/relationships/customXml" Target="../ink/ink39.xml"/><Relationship Id="rId78" Type="http://schemas.openxmlformats.org/officeDocument/2006/relationships/image" Target="NULL"/><Relationship Id="rId81" Type="http://schemas.openxmlformats.org/officeDocument/2006/relationships/customXml" Target="../ink/ink43.xml"/><Relationship Id="rId86" Type="http://schemas.openxmlformats.org/officeDocument/2006/relationships/image" Target="NULL"/><Relationship Id="rId94"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4.xml"/></Relationships>
</file>

<file path=ppt/slides/_rels/slide10.xml.rels><?xml version="1.0" encoding="UTF-8" standalone="yes"?>
<Relationships xmlns="http://schemas.openxmlformats.org/package/2006/relationships"><Relationship Id="rId3" Type="http://schemas.openxmlformats.org/officeDocument/2006/relationships/hyperlink" Target="https://khub.net/group/reducing-parental-conflict/group-blogs/-/blogs/am-i-just-who-am-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ump2babywellbeingguide.org/" TargetMode="External"/><Relationship Id="rId2" Type="http://schemas.openxmlformats.org/officeDocument/2006/relationships/hyperlink" Target="https://assets.publishing.service.gov.uk/government/uploads/system/uploads/attachment_data/file/1096786/Family_Hubs_and_Start_for_Life_programme_guide.pdf" TargetMode="External"/><Relationship Id="rId1" Type="http://schemas.openxmlformats.org/officeDocument/2006/relationships/slideLayout" Target="../slideLayouts/slideLayout2.xml"/><Relationship Id="rId6" Type="http://schemas.openxmlformats.org/officeDocument/2006/relationships/hyperlink" Target="http://www.fatherhoodinstitute.org/family-foundations-transition-to-parenthood-programme-for-dads-and-mums/" TargetMode="External"/><Relationship Id="rId5" Type="http://schemas.openxmlformats.org/officeDocument/2006/relationships/hyperlink" Target="https://www.peeple.org.uk/peep-antenatal-programme" TargetMode="External"/><Relationship Id="rId4" Type="http://schemas.openxmlformats.org/officeDocument/2006/relationships/hyperlink" Target="https://bluebellcare.org/our-services/dads-in-mind"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videointeractionguidance.net/page/show/4097" TargetMode="External"/><Relationship Id="rId3" Type="http://schemas.openxmlformats.org/officeDocument/2006/relationships/hyperlink" Target="https://learning.nspcc.org.uk/news/2019/april/podcast-perinatal-mental-health" TargetMode="External"/><Relationship Id="rId7" Type="http://schemas.openxmlformats.org/officeDocument/2006/relationships/hyperlink" Target="https://learning.nspcc.org.uk/research-resources/leaflets/look-say-sing-play-early-years-resources-parents" TargetMode="External"/><Relationship Id="rId2" Type="http://schemas.openxmlformats.org/officeDocument/2006/relationships/hyperlink" Target="https://www.oneplusone.org.uk/mybt-digital#:~:text=%27Me%2C%20You%20and%20Baby%20Too,in%20communication%20and%20more%20arguments." TargetMode="External"/><Relationship Id="rId1" Type="http://schemas.openxmlformats.org/officeDocument/2006/relationships/slideLayout" Target="../slideLayouts/slideLayout2.xml"/><Relationship Id="rId6" Type="http://schemas.openxmlformats.org/officeDocument/2006/relationships/hyperlink" Target="https://solihullapproachparenting.com/relationships/" TargetMode="External"/><Relationship Id="rId5" Type="http://schemas.openxmlformats.org/officeDocument/2006/relationships/hyperlink" Target="https://inourplace.heiapply.com/online-learning/" TargetMode="External"/><Relationship Id="rId4" Type="http://schemas.openxmlformats.org/officeDocument/2006/relationships/hyperlink" Target="https://learning.nspcc.org.uk/services-children-families/pregnancy-in-mind" TargetMode="External"/><Relationship Id="rId9" Type="http://schemas.openxmlformats.org/officeDocument/2006/relationships/hyperlink" Target="https://guidebook.eif.org.uk/programme/circle-of-security-parenting"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urldefense.com/v3/__https:/eur03.safelinks.protection.outlook.com/?url=https*3A*2F*2Ftavistockrelationships.org*2Fblogs-and-resources-link*2Fpractitioner-guides-and-resources*3Fview*3Darticle*26id*3D989*26catid*3D130&amp;data=05*7C01*7C*7C8ff805f0387b429ee65b08da971b1448*7C6378a7a50f214482aee0897eb7de331f*7C0*7C0*7C637988439802268861*7CUnknown*7CTWFpbGZsb3d8eyJWIjoiMC4wLjAwMDAiLCJQIjoiV2luMzIiLCJBTiI6Ik1haWwiLCJXVCI6Mn0*3D*7C3000*7C*7C*7C&amp;sdata=e4AUKTAVSa0jnBTzjQSR6XFLmmWui8brO1yA5Ft6FVQ*3D&amp;reserved=0__;JSUlJSUlJSUlJSUlJSUlJSUlJSUlJSUlJSU!!KUxdu5-bBfnh!5vAOkAZE98R2WkdwpN-uqOqSj3EbtlO7rXPf15mOx21s1U2RVXOaYkaEwmfQzgVlZYf6rz3dQBp5ppL9NuglhewOsCyMLg$" TargetMode="External"/><Relationship Id="rId13" Type="http://schemas.openxmlformats.org/officeDocument/2006/relationships/hyperlink" Target="https://urldefense.com/v3/__https:/eur03.safelinks.protection.outlook.com/?url=https*3A*2F*2Ftavistockrelationships.ac.uk*2Fpolicy-research*2Fpolicy-briefings*2F910-parents-as-partners-a-summary-of-findings-2016&amp;data=05*7C01*7C*7C8ff805f0387b429ee65b08da971b1448*7C6378a7a50f214482aee0897eb7de331f*7C0*7C0*7C637988439802268861*7CUnknown*7CTWFpbGZsb3d8eyJWIjoiMC4wLjAwMDAiLCJQIjoiV2luMzIiLCJBTiI6Ik1haWwiLCJXVCI6Mn0*3D*7C3000*7C*7C*7C&amp;sdata=WhplIsuu440qseoXUc1mfe5wghSlUauRNbLCd6Ua*2FoY*3D&amp;reserved=0__;JSUlJSUlJSUlJSUlJSUlJSUlJSUlJQ!!KUxdu5-bBfnh!5vAOkAZE98R2WkdwpN-uqOqSj3EbtlO7rXPf15mOx21s1U2RVXOaYkaEwmfQzgVlZYf6rz3dQBp5ppL9Nuglheys-Smn5w$" TargetMode="External"/><Relationship Id="rId18" Type="http://schemas.openxmlformats.org/officeDocument/2006/relationships/hyperlink" Target="https://urldefense.com/v3/__https:/eur03.safelinks.protection.outlook.com/?url=https*3A*2F*2Fwww.annafreud.org*2Fparents-and-carers*2Fin-conflict*2F&amp;data=05*7C01*7C*7C8ff805f0387b429ee65b08da971b1448*7C6378a7a50f214482aee0897eb7de331f*7C0*7C0*7C637988439802268861*7CUnknown*7CTWFpbGZsb3d8eyJWIjoiMC4wLjAwMDAiLCJQIjoiV2luMzIiLCJBTiI6Ik1haWwiLCJXVCI6Mn0*3D*7C3000*7C*7C*7C&amp;sdata=NjHfi8SRWiLQJ6JNxxsHdw9r*2Bh7ueCEI19TNG9nA8X4*3D&amp;reserved=0__;JSUlJSUlJSUlJSUlJSUlJSUlJSUlJQ!!KUxdu5-bBfnh!5vAOkAZE98R2WkdwpN-uqOqSj3EbtlO7rXPf15mOx21s1U2RVXOaYkaEwmfQzgVlZYf6rz3dQBp5ppL9NuglhexX33Yh0A$" TargetMode="External"/><Relationship Id="rId26" Type="http://schemas.openxmlformats.org/officeDocument/2006/relationships/hyperlink" Target="https://business.ct.gov/-/media/DCF/ParentingSupportServices/PDF/RelationshipQualityIndexpdf.pdf" TargetMode="External"/><Relationship Id="rId3" Type="http://schemas.openxmlformats.org/officeDocument/2006/relationships/notesSlide" Target="../notesSlides/notesSlide10.xml"/><Relationship Id="rId21" Type="http://schemas.openxmlformats.org/officeDocument/2006/relationships/hyperlink" Target="https://www.youtube.com/watch?v=RSpKaWE8prM" TargetMode="External"/><Relationship Id="rId7" Type="http://schemas.openxmlformats.org/officeDocument/2006/relationships/hyperlink" Target="https://reftoolkitreducingconf.live-website.com/" TargetMode="External"/><Relationship Id="rId12" Type="http://schemas.openxmlformats.org/officeDocument/2006/relationships/hyperlink" Target="https://urldefense.com/v3/__https:/eur03.safelinks.protection.outlook.com/?url=https*3A*2F*2Ftavistockrelationships.ac.uk*2Fpolicy-research*2Fpolicy-briefings*2F335-relationships-infant-mental-health&amp;data=05*7C01*7C*7C8ff805f0387b429ee65b08da971b1448*7C6378a7a50f214482aee0897eb7de331f*7C0*7C0*7C637988439802268861*7CUnknown*7CTWFpbGZsb3d8eyJWIjoiMC4wLjAwMDAiLCJQIjoiV2luMzIiLCJBTiI6Ik1haWwiLCJXVCI6Mn0*3D*7C3000*7C*7C*7C&amp;sdata=VaTV5SBF9E06kgv7WVAnnTdgsidTkWLH0koO6pkx1Zg*3D&amp;reserved=0__;JSUlJSUlJSUlJSUlJSUlJSUlJSUl!!KUxdu5-bBfnh!5vAOkAZE98R2WkdwpN-uqOqSj3EbtlO7rXPf15mOx21s1U2RVXOaYkaEwmfQzgVlZYf6rz3dQBp5ppL9Nuglhez_t2Xx6Q$" TargetMode="External"/><Relationship Id="rId17" Type="http://schemas.openxmlformats.org/officeDocument/2006/relationships/hyperlink" Target="https://urldefense.com/v3/__https:/eur03.safelinks.protection.outlook.com/?url=https*3A*2F*2Freducingparentalconflict.eif.org.uk*2F&amp;data=05*7C01*7C*7C8ff805f0387b429ee65b08da971b1448*7C6378a7a50f214482aee0897eb7de331f*7C0*7C0*7C637988439802268861*7CUnknown*7CTWFpbGZsb3d8eyJWIjoiMC4wLjAwMDAiLCJQIjoiV2luMzIiLCJBTiI6Ik1haWwiLCJXVCI6Mn0*3D*7C3000*7C*7C*7C&amp;sdata=Yxad0xrqDW2lhFD66qAn59PBiFLeTcYzFyEXjZct0wg*3D&amp;reserved=0__;JSUlJSUlJSUlJSUlJSUlJSUlJQ!!KUxdu5-bBfnh!5vAOkAZE98R2WkdwpN-uqOqSj3EbtlO7rXPf15mOx21s1U2RVXOaYkaEwmfQzgVlZYf6rz3dQBp5ppL9Nuglhewu7s6yUw$" TargetMode="External"/><Relationship Id="rId25" Type="http://schemas.openxmlformats.org/officeDocument/2006/relationships/hyperlink" Target="https://www.towerhamlets.gov.uk/Documents/Education-and-skills/Schools-and-professionals/ParentProblemChecklist.pdf" TargetMode="External"/><Relationship Id="rId2" Type="http://schemas.openxmlformats.org/officeDocument/2006/relationships/slideLayout" Target="../slideLayouts/slideLayout2.xml"/><Relationship Id="rId16" Type="http://schemas.openxmlformats.org/officeDocument/2006/relationships/hyperlink" Target="https://urldefense.com/v3/__https:/eur03.safelinks.protection.outlook.com/?url=https*3A*2F*2Fwww.eif.org.uk*2Freport*2Finterparental-conflict-and-outcomes-for-children-in-the-contexts-of-poverty-and-economic-pressure&amp;data=05*7C01*7C*7C8ff805f0387b429ee65b08da971b1448*7C6378a7a50f214482aee0897eb7de331f*7C0*7C0*7C637988439802268861*7CUnknown*7CTWFpbGZsb3d8eyJWIjoiMC4wLjAwMDAiLCJQIjoiV2luMzIiLCJBTiI6Ik1haWwiLCJXVCI6Mn0*3D*7C3000*7C*7C*7C&amp;sdata=dF6Rm*2BQdku3EaZEZxRRLMn5SVY3XN7TVkdfK8V9H93I*3D&amp;reserved=0__;JSUlJSUlJSUlJSUlJSUlJSUlJSUl!!KUxdu5-bBfnh!5vAOkAZE98R2WkdwpN-uqOqSj3EbtlO7rXPf15mOx21s1U2RVXOaYkaEwmfQzgVlZYf6rz3dQBp5ppL9NuglhexlHaCCcg$" TargetMode="External"/><Relationship Id="rId20" Type="http://schemas.openxmlformats.org/officeDocument/2006/relationships/hyperlink" Target="https://www.youtube.com/watch?v=5f7GfbmN5aw" TargetMode="External"/><Relationship Id="rId1" Type="http://schemas.openxmlformats.org/officeDocument/2006/relationships/vmlDrawing" Target="../drawings/vmlDrawing1.vml"/><Relationship Id="rId6" Type="http://schemas.openxmlformats.org/officeDocument/2006/relationships/hyperlink" Target="https://www.nationalcentreforfamilyhubs.org.uk/toolkits/reducing-parental-conflict/" TargetMode="External"/><Relationship Id="rId11" Type="http://schemas.openxmlformats.org/officeDocument/2006/relationships/hyperlink" Target="https://urldefense.com/v3/__https:/eur03.safelinks.protection.outlook.com/?url=https*3A*2F*2Ftavistockrelationships.ac.uk*2Fpolicy-research*2Fpolicy-briefings*2F267-couple-relationships-and-childrens-mental-health&amp;data=05*7C01*7C*7C8ff805f0387b429ee65b08da971b1448*7C6378a7a50f214482aee0897eb7de331f*7C0*7C0*7C637988439802268861*7CUnknown*7CTWFpbGZsb3d8eyJWIjoiMC4wLjAwMDAiLCJQIjoiV2luMzIiLCJBTiI6Ik1haWwiLCJXVCI6Mn0*3D*7C3000*7C*7C*7C&amp;sdata=9Fk8k*2FpErA6Ly5yyqfzzRRbr6bDTYLdEAsvs4Xa3OfI*3D&amp;reserved=0__;JSUlJSUlJSUlJSUlJSUlJSUlJSUlJQ!!KUxdu5-bBfnh!5vAOkAZE98R2WkdwpN-uqOqSj3EbtlO7rXPf15mOx21s1U2RVXOaYkaEwmfQzgVlZYf6rz3dQBp5ppL9Nuglhez-wsrYDA$" TargetMode="External"/><Relationship Id="rId24" Type="http://schemas.openxmlformats.org/officeDocument/2006/relationships/hyperlink" Target="https://www.corc.uk.net/media/1249/score_userguide.pdf" TargetMode="External"/><Relationship Id="rId5" Type="http://schemas.openxmlformats.org/officeDocument/2006/relationships/hyperlink" Target="https://khub.net/group/reducing-parental-conflict" TargetMode="External"/><Relationship Id="rId15" Type="http://schemas.openxmlformats.org/officeDocument/2006/relationships/hyperlink" Target="https://urldefense.com/v3/__https:/eur03.safelinks.protection.outlook.com/?url=http*3A*2F*2Fwww.eif.org.uk*2Fpublication*2Fwhat-works-to-enhance-inter-parental-relationships-and-improve-outcomes-for-children-3*2F&amp;data=05*7C01*7C*7C8ff805f0387b429ee65b08da971b1448*7C6378a7a50f214482aee0897eb7de331f*7C0*7C0*7C637988439802268861*7CUnknown*7CTWFpbGZsb3d8eyJWIjoiMC4wLjAwMDAiLCJQIjoiV2luMzIiLCJBTiI6Ik1haWwiLCJXVCI6Mn0*3D*7C3000*7C*7C*7C&amp;sdata=DSFdKeWAv3Ci*2BTFf4vT1NGfBxLhdlqyixbFp*2F0ArqWI*3D&amp;reserved=0__;JSUlJSUlJSUlJSUlJSUlJSUlJSUlJSU!!KUxdu5-bBfnh!5vAOkAZE98R2WkdwpN-uqOqSj3EbtlO7rXPf15mOx21s1U2RVXOaYkaEwmfQzgVlZYf6rz3dQBp5ppL9NuglhezBcHEC7g$" TargetMode="External"/><Relationship Id="rId23" Type="http://schemas.openxmlformats.org/officeDocument/2006/relationships/hyperlink" Target="https://www.forbabyssake.org.uk/wp-content/uploads/2021/02/Parental-Relationships-spectrum-updated-generic-version-21-feb.pdf" TargetMode="External"/><Relationship Id="rId28" Type="http://schemas.openxmlformats.org/officeDocument/2006/relationships/image" Target="../media/image9.wmf"/><Relationship Id="rId10" Type="http://schemas.openxmlformats.org/officeDocument/2006/relationships/hyperlink" Target="https://urldefense.com/v3/__https:/eur03.safelinks.protection.outlook.com/?url=https*3A*2F*2Ftavistockrelationships.ac.uk*2Fpolicy-research*2Fpolicy-briefings*2F969-impact-couple-conflict-children&amp;data=05*7C01*7C*7C8ff805f0387b429ee65b08da971b1448*7C6378a7a50f214482aee0897eb7de331f*7C0*7C0*7C637988439802268861*7CUnknown*7CTWFpbGZsb3d8eyJWIjoiMC4wLjAwMDAiLCJQIjoiV2luMzIiLCJBTiI6Ik1haWwiLCJXVCI6Mn0*3D*7C3000*7C*7C*7C&amp;sdata=p4A96NxNu3897WS59e4HIWBbDMZSS3ozORgCZJ72fVA*3D&amp;reserved=0__;JSUlJSUlJSUlJSUlJSUlJSUlJSUl!!KUxdu5-bBfnh!5vAOkAZE98R2WkdwpN-uqOqSj3EbtlO7rXPf15mOx21s1U2RVXOaYkaEwmfQzgVlZYf6rz3dQBp5ppL9NuglhexGoL02gw$" TargetMode="External"/><Relationship Id="rId19" Type="http://schemas.openxmlformats.org/officeDocument/2006/relationships/hyperlink" Target="https://www.youtube.com/watch?v=KC8SGofBTf0" TargetMode="External"/><Relationship Id="rId4" Type="http://schemas.openxmlformats.org/officeDocument/2006/relationships/hyperlink" Target="https://www.gov.uk/government/collections/reducing-parental-conflict-programme-and-resources" TargetMode="External"/><Relationship Id="rId9" Type="http://schemas.openxmlformats.org/officeDocument/2006/relationships/hyperlink" Target="https://tavistockrelationships.org/blogs-and-resources" TargetMode="External"/><Relationship Id="rId14" Type="http://schemas.openxmlformats.org/officeDocument/2006/relationships/hyperlink" Target="https://urldefense.com/v3/__https:/eur03.safelinks.protection.outlook.com/?url=http*3A*2F*2Fwww.eif.org.uk*2Fpublication*2Fwhy-reducing-parental-conflict-matters-for-the-nhs*2F&amp;data=05*7C01*7C*7C8ff805f0387b429ee65b08da971b1448*7C6378a7a50f214482aee0897eb7de331f*7C0*7C0*7C637988439802268861*7CUnknown*7CTWFpbGZsb3d8eyJWIjoiMC4wLjAwMDAiLCJQIjoiV2luMzIiLCJBTiI6Ik1haWwiLCJXVCI6Mn0*3D*7C3000*7C*7C*7C&amp;sdata=PMbpN9v210r7Z7TN8TnnDE3*2Bx7iTDCVoHoYi6H5XMs4*3D&amp;reserved=0__;JSUlJSUlJSUlJSUlJSUlJSUlJSUlJQ!!KUxdu5-bBfnh!5vAOkAZE98R2WkdwpN-uqOqSj3EbtlO7rXPf15mOx21s1U2RVXOaYkaEwmfQzgVlZYf6rz3dQBp5ppL9NuglheyLXUW2dA$" TargetMode="External"/><Relationship Id="rId22" Type="http://schemas.openxmlformats.org/officeDocument/2006/relationships/hyperlink" Target="https://www.cafcass.gov.uk/grown-ups/professionals/ciaf/resources-for-assessing-harmful-conflict/" TargetMode="External"/><Relationship Id="rId27"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www.seeitdifferently.org/" TargetMode="External"/><Relationship Id="rId7" Type="http://schemas.openxmlformats.org/officeDocument/2006/relationships/diagramQuickStyle" Target="../diagrams/quickStyle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1.jpeg"/><Relationship Id="rId4" Type="http://schemas.openxmlformats.org/officeDocument/2006/relationships/image" Target="../media/image10.png"/><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eventbrite.co.uk/e/417914552677"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eventbrite.co.uk/e/414963164997" TargetMode="External"/><Relationship Id="rId4" Type="http://schemas.openxmlformats.org/officeDocument/2006/relationships/hyperlink" Target="https://www.eventbrite.co.uk/e/414013624897"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Emily.ingle@bristol.gov.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dwphdd.glasscubes.com/share/s/slpu4nrvgs3qdlcqc35o3f2c9j?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urldefense.com/v3/__https:/secure-web.cisco.com/1yu05ywylg5xOls6cItlw7Gv6XYNESaEEjjdNJOR3mJnXHwRcK6N2KIbyrR94FEZYxEzi1Wu95RtQBgI3VJGcA-wMXZJL-fTfR9pri3O3eIGC5kc91pvxXQ-NuxIZgTtHGXD2CVvS1fcqt9nCsatxKNpbe-P0awp_BvqMaUdlKxoWbzeIEKMZCSGggzi4_WBxUGmr_jHZ9nT4atkHBEiOzgBdxoCBkfOu7bgxfZ2ohcXHm7ShFWBYLvUsX-K_VYUIIEACNLcn7YUan4sGsW5U3kyUU0tJHq18MnTnUqfYxd0GCeCf2YtVKw1e76GwxSGdmjlm1l7UBFPQr-r6dq0Itw/https*3A*2F*2Fwww.eif.org.uk*2Ffiles*2Fpdf*2Fsupporting-healthy-relationships-parents-of-children-with-behaviours-that-challenge.pdf__;JSUlJSUl!!KUxdu5-bBfnh!46cJJCcitGinzQUgIWevIRVkpExikH6okPlu7G-mGdbOpFUPqAnRX8Mn4RxvBJ-c1FOppu16bMNIQByeea4beGohcbiPxQ$"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urldefense.com/v3/__https:/secure-web.cisco.com/1-97TjtJUthkgFafo43llq0hK6FOf-Mzb3eiZbLIJ4YaXg0nUFNIgXPrCRd5SoyAGbXxx-bEAOCZTbT6fRQ0VUyolBfsc4U5XnsZMZ56cQyVVz7YyOuVHzKkLpDgIgyJM2DnAphPpWFIT3YkC_-PFg1d9aj-1hYGQo_0wMKb1TP0he4ip4X_kEB6evdNivBogCiNr8KOkw8qSOHwMUiTx2x71TqJm72q2edFI-z8GrALhTAb-YPxPSCf_b8ai3Q5yt6fXWrNXAscXpN1e14Nk0eW4n-rxDVu4F4egwvLnBgVmY_Y2ElX-_WKXwsl60r4KscKvAi_s4lBLQBLCCDv7og/https*3A*2F*2Fearlyinterventionfoundation.beaconforms.com*2Fform*2F2ec86af6__;JSUlJSU!!KUxdu5-bBfnh!46cJJCcitGinzQUgIWevIRVkpExikH6okPlu7G-mGdbOpFUPqAnRX8Mn4RxvBJ-c1FOppu16bMNIQByeea4beGreJVKAt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eventbrite.co.uk/e/414963164997" TargetMode="External"/><Relationship Id="rId5" Type="http://schemas.openxmlformats.org/officeDocument/2006/relationships/hyperlink" Target="https://www.eventbrite.co.uk/e/414013624897"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www.eventbrite.co.uk/e/supporting-families-experiencing-persistent-parental-conflict-tickets-43908410136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sscb.safeguardingsomerset.org.uk/sscp-training/module1/story_html5.html" TargetMode="External"/><Relationship Id="rId7" Type="http://schemas.openxmlformats.org/officeDocument/2006/relationships/hyperlink" Target="https://sscb.safeguardingsomerset.org.uk/sscp-training/module3/story_html5.html" TargetMode="External"/><Relationship Id="rId2" Type="http://schemas.openxmlformats.org/officeDocument/2006/relationships/hyperlink" Target="https://thelearninghub.bristol.gov.uk/learn/catalog/view/37" TargetMode="Externa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s://sscb.safeguardingsomerset.org.uk/sscp-training/module2/story_html5.html"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s://thelearninghub.bristol.gov.uk/learn/catalog/view/37"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hyperlink" Target="https://sscb.safeguardingsomerset.org.uk/sscp-training/module4/story_html5.html"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1124E-E262-40B6-849B-48A9671A8A70}"/>
              </a:ext>
            </a:extLst>
          </p:cNvPr>
          <p:cNvSpPr>
            <a:spLocks noGrp="1"/>
          </p:cNvSpPr>
          <p:nvPr>
            <p:ph type="ctrTitle"/>
          </p:nvPr>
        </p:nvSpPr>
        <p:spPr>
          <a:xfrm>
            <a:off x="7167775" y="2823082"/>
            <a:ext cx="4280011" cy="3162302"/>
          </a:xfrm>
        </p:spPr>
        <p:txBody>
          <a:bodyPr>
            <a:noAutofit/>
          </a:bodyPr>
          <a:lstStyle/>
          <a:p>
            <a:r>
              <a:rPr lang="en-GB" sz="4800" dirty="0"/>
              <a:t>Reducing Parental Conflict Newsletter 3</a:t>
            </a:r>
            <a:br>
              <a:rPr lang="en-GB" sz="4800" dirty="0"/>
            </a:br>
            <a:br>
              <a:rPr lang="en-GB" sz="4800" dirty="0"/>
            </a:br>
            <a:endParaRPr lang="en-GB" sz="4800" dirty="0">
              <a:solidFill>
                <a:srgbClr val="FFFFFF"/>
              </a:solidFill>
            </a:endParaRP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908BFE63-560D-4986-A070-118A664B43F1}"/>
                  </a:ext>
                </a:extLst>
              </p14:cNvPr>
              <p14:cNvContentPartPr/>
              <p14:nvPr/>
            </p14:nvContentPartPr>
            <p14:xfrm>
              <a:off x="2168665" y="1984697"/>
              <a:ext cx="581760" cy="238680"/>
            </p14:xfrm>
          </p:contentPart>
        </mc:Choice>
        <mc:Fallback xmlns="">
          <p:pic>
            <p:nvPicPr>
              <p:cNvPr id="9" name="Ink 8">
                <a:extLst>
                  <a:ext uri="{FF2B5EF4-FFF2-40B4-BE49-F238E27FC236}">
                    <a16:creationId xmlns:a16="http://schemas.microsoft.com/office/drawing/2014/main" id="{908BFE63-560D-4986-A070-118A664B43F1}"/>
                  </a:ext>
                </a:extLst>
              </p:cNvPr>
              <p:cNvPicPr/>
              <p:nvPr/>
            </p:nvPicPr>
            <p:blipFill>
              <a:blip r:embed="rId4"/>
              <a:stretch>
                <a:fillRect/>
              </a:stretch>
            </p:blipFill>
            <p:spPr>
              <a:xfrm>
                <a:off x="2150665" y="1966697"/>
                <a:ext cx="61740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8" name="Ink 27">
                <a:extLst>
                  <a:ext uri="{FF2B5EF4-FFF2-40B4-BE49-F238E27FC236}">
                    <a16:creationId xmlns:a16="http://schemas.microsoft.com/office/drawing/2014/main" id="{B2B75F21-9EA9-48C3-8379-882D0E85CFE1}"/>
                  </a:ext>
                </a:extLst>
              </p14:cNvPr>
              <p14:cNvContentPartPr/>
              <p14:nvPr/>
            </p14:nvContentPartPr>
            <p14:xfrm>
              <a:off x="954025" y="2635937"/>
              <a:ext cx="576720" cy="776160"/>
            </p14:xfrm>
          </p:contentPart>
        </mc:Choice>
        <mc:Fallback xmlns="">
          <p:pic>
            <p:nvPicPr>
              <p:cNvPr id="28" name="Ink 27">
                <a:extLst>
                  <a:ext uri="{FF2B5EF4-FFF2-40B4-BE49-F238E27FC236}">
                    <a16:creationId xmlns:a16="http://schemas.microsoft.com/office/drawing/2014/main" id="{B2B75F21-9EA9-48C3-8379-882D0E85CFE1}"/>
                  </a:ext>
                </a:extLst>
              </p:cNvPr>
              <p:cNvPicPr/>
              <p:nvPr/>
            </p:nvPicPr>
            <p:blipFill>
              <a:blip r:embed="rId6"/>
              <a:stretch>
                <a:fillRect/>
              </a:stretch>
            </p:blipFill>
            <p:spPr>
              <a:xfrm>
                <a:off x="936385" y="2618297"/>
                <a:ext cx="612360" cy="811800"/>
              </a:xfrm>
              <a:prstGeom prst="rect">
                <a:avLst/>
              </a:prstGeom>
            </p:spPr>
          </p:pic>
        </mc:Fallback>
      </mc:AlternateContent>
      <p:grpSp>
        <p:nvGrpSpPr>
          <p:cNvPr id="30" name="Group 29">
            <a:extLst>
              <a:ext uri="{FF2B5EF4-FFF2-40B4-BE49-F238E27FC236}">
                <a16:creationId xmlns:a16="http://schemas.microsoft.com/office/drawing/2014/main" id="{111CBE2A-2BF3-48BD-902B-B132E7BB70D2}"/>
              </a:ext>
            </a:extLst>
          </p:cNvPr>
          <p:cNvGrpSpPr/>
          <p:nvPr/>
        </p:nvGrpSpPr>
        <p:grpSpPr>
          <a:xfrm>
            <a:off x="944665" y="1530017"/>
            <a:ext cx="2064960" cy="1112040"/>
            <a:chOff x="944665" y="1530017"/>
            <a:chExt cx="2064960" cy="1112040"/>
          </a:xfrm>
        </p:grpSpPr>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1E26E00-E333-42B1-A01B-F748B2BD1E54}"/>
                    </a:ext>
                  </a:extLst>
                </p14:cNvPr>
                <p14:cNvContentPartPr/>
                <p14:nvPr/>
              </p14:nvContentPartPr>
              <p14:xfrm>
                <a:off x="1923505" y="1530017"/>
                <a:ext cx="1086120" cy="856800"/>
              </p14:xfrm>
            </p:contentPart>
          </mc:Choice>
          <mc:Fallback xmlns="">
            <p:pic>
              <p:nvPicPr>
                <p:cNvPr id="4" name="Ink 3">
                  <a:extLst>
                    <a:ext uri="{FF2B5EF4-FFF2-40B4-BE49-F238E27FC236}">
                      <a16:creationId xmlns:a16="http://schemas.microsoft.com/office/drawing/2014/main" id="{81E26E00-E333-42B1-A01B-F748B2BD1E54}"/>
                    </a:ext>
                  </a:extLst>
                </p:cNvPr>
                <p:cNvPicPr/>
                <p:nvPr/>
              </p:nvPicPr>
              <p:blipFill>
                <a:blip r:embed="rId8"/>
                <a:stretch>
                  <a:fillRect/>
                </a:stretch>
              </p:blipFill>
              <p:spPr>
                <a:xfrm>
                  <a:off x="1905505" y="1512377"/>
                  <a:ext cx="1121760" cy="892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10D4B705-000E-418C-88B7-3E018A2D94CE}"/>
                    </a:ext>
                  </a:extLst>
                </p14:cNvPr>
                <p14:cNvContentPartPr/>
                <p14:nvPr/>
              </p14:nvContentPartPr>
              <p14:xfrm>
                <a:off x="2221585" y="1828457"/>
                <a:ext cx="18720" cy="29160"/>
              </p14:xfrm>
            </p:contentPart>
          </mc:Choice>
          <mc:Fallback xmlns="">
            <p:pic>
              <p:nvPicPr>
                <p:cNvPr id="5" name="Ink 4">
                  <a:extLst>
                    <a:ext uri="{FF2B5EF4-FFF2-40B4-BE49-F238E27FC236}">
                      <a16:creationId xmlns:a16="http://schemas.microsoft.com/office/drawing/2014/main" id="{10D4B705-000E-418C-88B7-3E018A2D94CE}"/>
                    </a:ext>
                  </a:extLst>
                </p:cNvPr>
                <p:cNvPicPr/>
                <p:nvPr/>
              </p:nvPicPr>
              <p:blipFill>
                <a:blip r:embed="rId10"/>
                <a:stretch>
                  <a:fillRect/>
                </a:stretch>
              </p:blipFill>
              <p:spPr>
                <a:xfrm>
                  <a:off x="2203585" y="1810457"/>
                  <a:ext cx="54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74D2BEE1-6369-4556-807D-DBA526938C52}"/>
                    </a:ext>
                  </a:extLst>
                </p14:cNvPr>
                <p14:cNvContentPartPr/>
                <p14:nvPr/>
              </p14:nvContentPartPr>
              <p14:xfrm>
                <a:off x="2466025" y="1818017"/>
                <a:ext cx="360" cy="360"/>
              </p14:xfrm>
            </p:contentPart>
          </mc:Choice>
          <mc:Fallback xmlns="">
            <p:pic>
              <p:nvPicPr>
                <p:cNvPr id="6" name="Ink 5">
                  <a:extLst>
                    <a:ext uri="{FF2B5EF4-FFF2-40B4-BE49-F238E27FC236}">
                      <a16:creationId xmlns:a16="http://schemas.microsoft.com/office/drawing/2014/main" id="{74D2BEE1-6369-4556-807D-DBA526938C52}"/>
                    </a:ext>
                  </a:extLst>
                </p:cNvPr>
                <p:cNvPicPr/>
                <p:nvPr/>
              </p:nvPicPr>
              <p:blipFill>
                <a:blip r:embed="rId12"/>
                <a:stretch>
                  <a:fillRect/>
                </a:stretch>
              </p:blipFill>
              <p:spPr>
                <a:xfrm>
                  <a:off x="2448025" y="180001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Ink 21">
                  <a:extLst>
                    <a:ext uri="{FF2B5EF4-FFF2-40B4-BE49-F238E27FC236}">
                      <a16:creationId xmlns:a16="http://schemas.microsoft.com/office/drawing/2014/main" id="{3D007923-773E-49BF-B2D6-F812965721F5}"/>
                    </a:ext>
                  </a:extLst>
                </p14:cNvPr>
                <p14:cNvContentPartPr/>
                <p14:nvPr/>
              </p14:nvContentPartPr>
              <p14:xfrm>
                <a:off x="944665" y="1779857"/>
                <a:ext cx="810000" cy="862200"/>
              </p14:xfrm>
            </p:contentPart>
          </mc:Choice>
          <mc:Fallback xmlns="">
            <p:pic>
              <p:nvPicPr>
                <p:cNvPr id="22" name="Ink 21">
                  <a:extLst>
                    <a:ext uri="{FF2B5EF4-FFF2-40B4-BE49-F238E27FC236}">
                      <a16:creationId xmlns:a16="http://schemas.microsoft.com/office/drawing/2014/main" id="{3D007923-773E-49BF-B2D6-F812965721F5}"/>
                    </a:ext>
                  </a:extLst>
                </p:cNvPr>
                <p:cNvPicPr/>
                <p:nvPr/>
              </p:nvPicPr>
              <p:blipFill>
                <a:blip r:embed="rId14"/>
                <a:stretch>
                  <a:fillRect/>
                </a:stretch>
              </p:blipFill>
              <p:spPr>
                <a:xfrm>
                  <a:off x="927025" y="1761857"/>
                  <a:ext cx="845640" cy="897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3">
                  <a:extLst>
                    <a:ext uri="{FF2B5EF4-FFF2-40B4-BE49-F238E27FC236}">
                      <a16:creationId xmlns:a16="http://schemas.microsoft.com/office/drawing/2014/main" id="{B5BB6407-E5FD-42DF-8746-8C65D685176A}"/>
                    </a:ext>
                  </a:extLst>
                </p14:cNvPr>
                <p14:cNvContentPartPr/>
                <p14:nvPr/>
              </p14:nvContentPartPr>
              <p14:xfrm>
                <a:off x="1200985" y="2285657"/>
                <a:ext cx="360" cy="360"/>
              </p14:xfrm>
            </p:contentPart>
          </mc:Choice>
          <mc:Fallback xmlns="">
            <p:pic>
              <p:nvPicPr>
                <p:cNvPr id="24" name="Ink 23">
                  <a:extLst>
                    <a:ext uri="{FF2B5EF4-FFF2-40B4-BE49-F238E27FC236}">
                      <a16:creationId xmlns:a16="http://schemas.microsoft.com/office/drawing/2014/main" id="{B5BB6407-E5FD-42DF-8746-8C65D685176A}"/>
                    </a:ext>
                  </a:extLst>
                </p:cNvPr>
                <p:cNvPicPr/>
                <p:nvPr/>
              </p:nvPicPr>
              <p:blipFill>
                <a:blip r:embed="rId12"/>
                <a:stretch>
                  <a:fillRect/>
                </a:stretch>
              </p:blipFill>
              <p:spPr>
                <a:xfrm>
                  <a:off x="1182985" y="226801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Ink 24">
                  <a:extLst>
                    <a:ext uri="{FF2B5EF4-FFF2-40B4-BE49-F238E27FC236}">
                      <a16:creationId xmlns:a16="http://schemas.microsoft.com/office/drawing/2014/main" id="{83062CEC-F849-48F5-BC87-076C3AF9215A}"/>
                    </a:ext>
                  </a:extLst>
                </p14:cNvPr>
                <p14:cNvContentPartPr/>
                <p14:nvPr/>
              </p14:nvContentPartPr>
              <p14:xfrm>
                <a:off x="1360825" y="2232737"/>
                <a:ext cx="360" cy="360"/>
              </p14:xfrm>
            </p:contentPart>
          </mc:Choice>
          <mc:Fallback xmlns="">
            <p:pic>
              <p:nvPicPr>
                <p:cNvPr id="25" name="Ink 24">
                  <a:extLst>
                    <a:ext uri="{FF2B5EF4-FFF2-40B4-BE49-F238E27FC236}">
                      <a16:creationId xmlns:a16="http://schemas.microsoft.com/office/drawing/2014/main" id="{83062CEC-F849-48F5-BC87-076C3AF9215A}"/>
                    </a:ext>
                  </a:extLst>
                </p:cNvPr>
                <p:cNvPicPr/>
                <p:nvPr/>
              </p:nvPicPr>
              <p:blipFill>
                <a:blip r:embed="rId12"/>
                <a:stretch>
                  <a:fillRect/>
                </a:stretch>
              </p:blipFill>
              <p:spPr>
                <a:xfrm>
                  <a:off x="1342825" y="221473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5">
                  <a:extLst>
                    <a:ext uri="{FF2B5EF4-FFF2-40B4-BE49-F238E27FC236}">
                      <a16:creationId xmlns:a16="http://schemas.microsoft.com/office/drawing/2014/main" id="{1204DF80-3BF7-4142-9DFF-8758C64B5FB5}"/>
                    </a:ext>
                  </a:extLst>
                </p14:cNvPr>
                <p14:cNvContentPartPr/>
                <p14:nvPr/>
              </p14:nvContentPartPr>
              <p14:xfrm>
                <a:off x="1317265" y="2328137"/>
                <a:ext cx="256320" cy="138600"/>
              </p14:xfrm>
            </p:contentPart>
          </mc:Choice>
          <mc:Fallback xmlns="">
            <p:pic>
              <p:nvPicPr>
                <p:cNvPr id="26" name="Ink 25">
                  <a:extLst>
                    <a:ext uri="{FF2B5EF4-FFF2-40B4-BE49-F238E27FC236}">
                      <a16:creationId xmlns:a16="http://schemas.microsoft.com/office/drawing/2014/main" id="{1204DF80-3BF7-4142-9DFF-8758C64B5FB5}"/>
                    </a:ext>
                  </a:extLst>
                </p:cNvPr>
                <p:cNvPicPr/>
                <p:nvPr/>
              </p:nvPicPr>
              <p:blipFill>
                <a:blip r:embed="rId18"/>
                <a:stretch>
                  <a:fillRect/>
                </a:stretch>
              </p:blipFill>
              <p:spPr>
                <a:xfrm>
                  <a:off x="1299625" y="2310497"/>
                  <a:ext cx="291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Ink 28">
                  <a:extLst>
                    <a:ext uri="{FF2B5EF4-FFF2-40B4-BE49-F238E27FC236}">
                      <a16:creationId xmlns:a16="http://schemas.microsoft.com/office/drawing/2014/main" id="{06C434E3-242B-4F40-87C6-66863A504787}"/>
                    </a:ext>
                  </a:extLst>
                </p14:cNvPr>
                <p14:cNvContentPartPr/>
                <p14:nvPr/>
              </p14:nvContentPartPr>
              <p14:xfrm>
                <a:off x="1743505" y="2361617"/>
                <a:ext cx="340200" cy="190080"/>
              </p14:xfrm>
            </p:contentPart>
          </mc:Choice>
          <mc:Fallback xmlns="">
            <p:pic>
              <p:nvPicPr>
                <p:cNvPr id="29" name="Ink 28">
                  <a:extLst>
                    <a:ext uri="{FF2B5EF4-FFF2-40B4-BE49-F238E27FC236}">
                      <a16:creationId xmlns:a16="http://schemas.microsoft.com/office/drawing/2014/main" id="{06C434E3-242B-4F40-87C6-66863A504787}"/>
                    </a:ext>
                  </a:extLst>
                </p:cNvPr>
                <p:cNvPicPr/>
                <p:nvPr/>
              </p:nvPicPr>
              <p:blipFill>
                <a:blip r:embed="rId20"/>
                <a:stretch>
                  <a:fillRect/>
                </a:stretch>
              </p:blipFill>
              <p:spPr>
                <a:xfrm>
                  <a:off x="1725505" y="2343617"/>
                  <a:ext cx="375840" cy="22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31" name="Ink 30">
                <a:extLst>
                  <a:ext uri="{FF2B5EF4-FFF2-40B4-BE49-F238E27FC236}">
                    <a16:creationId xmlns:a16="http://schemas.microsoft.com/office/drawing/2014/main" id="{ED977389-54A8-4099-A093-8D73E5414507}"/>
                  </a:ext>
                </a:extLst>
              </p14:cNvPr>
              <p14:cNvContentPartPr/>
              <p14:nvPr/>
            </p14:nvContentPartPr>
            <p14:xfrm>
              <a:off x="1540105" y="2625497"/>
              <a:ext cx="309600" cy="990000"/>
            </p14:xfrm>
          </p:contentPart>
        </mc:Choice>
        <mc:Fallback xmlns="">
          <p:pic>
            <p:nvPicPr>
              <p:cNvPr id="31" name="Ink 30">
                <a:extLst>
                  <a:ext uri="{FF2B5EF4-FFF2-40B4-BE49-F238E27FC236}">
                    <a16:creationId xmlns:a16="http://schemas.microsoft.com/office/drawing/2014/main" id="{ED977389-54A8-4099-A093-8D73E5414507}"/>
                  </a:ext>
                </a:extLst>
              </p:cNvPr>
              <p:cNvPicPr/>
              <p:nvPr/>
            </p:nvPicPr>
            <p:blipFill>
              <a:blip r:embed="rId22"/>
              <a:stretch>
                <a:fillRect/>
              </a:stretch>
            </p:blipFill>
            <p:spPr>
              <a:xfrm>
                <a:off x="1522465" y="2607857"/>
                <a:ext cx="345240" cy="1025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9" name="Ink 78">
                <a:extLst>
                  <a:ext uri="{FF2B5EF4-FFF2-40B4-BE49-F238E27FC236}">
                    <a16:creationId xmlns:a16="http://schemas.microsoft.com/office/drawing/2014/main" id="{2BCA39D3-D69A-406D-8471-45351E9BC310}"/>
                  </a:ext>
                </a:extLst>
              </p14:cNvPr>
              <p14:cNvContentPartPr/>
              <p14:nvPr/>
            </p14:nvContentPartPr>
            <p14:xfrm>
              <a:off x="1732345" y="2563577"/>
              <a:ext cx="696240" cy="903240"/>
            </p14:xfrm>
          </p:contentPart>
        </mc:Choice>
        <mc:Fallback xmlns="">
          <p:pic>
            <p:nvPicPr>
              <p:cNvPr id="79" name="Ink 78">
                <a:extLst>
                  <a:ext uri="{FF2B5EF4-FFF2-40B4-BE49-F238E27FC236}">
                    <a16:creationId xmlns:a16="http://schemas.microsoft.com/office/drawing/2014/main" id="{2BCA39D3-D69A-406D-8471-45351E9BC310}"/>
                  </a:ext>
                </a:extLst>
              </p:cNvPr>
              <p:cNvPicPr/>
              <p:nvPr/>
            </p:nvPicPr>
            <p:blipFill>
              <a:blip r:embed="rId24"/>
              <a:stretch>
                <a:fillRect/>
              </a:stretch>
            </p:blipFill>
            <p:spPr>
              <a:xfrm>
                <a:off x="1714345" y="2545937"/>
                <a:ext cx="731880" cy="938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6" name="Ink 35">
                <a:extLst>
                  <a:ext uri="{FF2B5EF4-FFF2-40B4-BE49-F238E27FC236}">
                    <a16:creationId xmlns:a16="http://schemas.microsoft.com/office/drawing/2014/main" id="{716E34C8-3A0A-4CF6-8E01-EDC1A9B5E8E6}"/>
                  </a:ext>
                </a:extLst>
              </p14:cNvPr>
              <p14:cNvContentPartPr/>
              <p14:nvPr/>
            </p14:nvContentPartPr>
            <p14:xfrm>
              <a:off x="1880665" y="2402297"/>
              <a:ext cx="182160" cy="307800"/>
            </p14:xfrm>
          </p:contentPart>
        </mc:Choice>
        <mc:Fallback xmlns="">
          <p:pic>
            <p:nvPicPr>
              <p:cNvPr id="36" name="Ink 35">
                <a:extLst>
                  <a:ext uri="{FF2B5EF4-FFF2-40B4-BE49-F238E27FC236}">
                    <a16:creationId xmlns:a16="http://schemas.microsoft.com/office/drawing/2014/main" id="{716E34C8-3A0A-4CF6-8E01-EDC1A9B5E8E6}"/>
                  </a:ext>
                </a:extLst>
              </p:cNvPr>
              <p:cNvPicPr/>
              <p:nvPr/>
            </p:nvPicPr>
            <p:blipFill>
              <a:blip r:embed="rId26"/>
              <a:stretch>
                <a:fillRect/>
              </a:stretch>
            </p:blipFill>
            <p:spPr>
              <a:xfrm>
                <a:off x="1862665" y="2384297"/>
                <a:ext cx="217800" cy="343440"/>
              </a:xfrm>
              <a:prstGeom prst="rect">
                <a:avLst/>
              </a:prstGeom>
            </p:spPr>
          </p:pic>
        </mc:Fallback>
      </mc:AlternateContent>
      <p:grpSp>
        <p:nvGrpSpPr>
          <p:cNvPr id="42" name="Group 41">
            <a:extLst>
              <a:ext uri="{FF2B5EF4-FFF2-40B4-BE49-F238E27FC236}">
                <a16:creationId xmlns:a16="http://schemas.microsoft.com/office/drawing/2014/main" id="{745EB5E5-CA55-4C34-BE3C-0BD93564905D}"/>
              </a:ext>
            </a:extLst>
          </p:cNvPr>
          <p:cNvGrpSpPr/>
          <p:nvPr/>
        </p:nvGrpSpPr>
        <p:grpSpPr>
          <a:xfrm>
            <a:off x="2115385" y="1474217"/>
            <a:ext cx="159480" cy="56520"/>
            <a:chOff x="2115385" y="1474217"/>
            <a:chExt cx="159480" cy="56520"/>
          </a:xfrm>
        </p:grpSpPr>
        <mc:AlternateContent xmlns:mc="http://schemas.openxmlformats.org/markup-compatibility/2006" xmlns:p14="http://schemas.microsoft.com/office/powerpoint/2010/main">
          <mc:Choice Requires="p14">
            <p:contentPart p14:bwMode="auto" r:id="rId27">
              <p14:nvContentPartPr>
                <p14:cNvPr id="38" name="Ink 37">
                  <a:extLst>
                    <a:ext uri="{FF2B5EF4-FFF2-40B4-BE49-F238E27FC236}">
                      <a16:creationId xmlns:a16="http://schemas.microsoft.com/office/drawing/2014/main" id="{12F1DF8E-3E3E-4C7B-87AC-74233825186C}"/>
                    </a:ext>
                  </a:extLst>
                </p14:cNvPr>
                <p14:cNvContentPartPr/>
                <p14:nvPr/>
              </p14:nvContentPartPr>
              <p14:xfrm>
                <a:off x="2115385" y="1474217"/>
                <a:ext cx="113760" cy="56520"/>
              </p14:xfrm>
            </p:contentPart>
          </mc:Choice>
          <mc:Fallback xmlns="">
            <p:pic>
              <p:nvPicPr>
                <p:cNvPr id="38" name="Ink 37">
                  <a:extLst>
                    <a:ext uri="{FF2B5EF4-FFF2-40B4-BE49-F238E27FC236}">
                      <a16:creationId xmlns:a16="http://schemas.microsoft.com/office/drawing/2014/main" id="{12F1DF8E-3E3E-4C7B-87AC-74233825186C}"/>
                    </a:ext>
                  </a:extLst>
                </p:cNvPr>
                <p:cNvPicPr/>
                <p:nvPr/>
              </p:nvPicPr>
              <p:blipFill>
                <a:blip r:embed="rId28"/>
                <a:stretch>
                  <a:fillRect/>
                </a:stretch>
              </p:blipFill>
              <p:spPr>
                <a:xfrm>
                  <a:off x="2097745" y="1456217"/>
                  <a:ext cx="1494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9" name="Ink 38">
                  <a:extLst>
                    <a:ext uri="{FF2B5EF4-FFF2-40B4-BE49-F238E27FC236}">
                      <a16:creationId xmlns:a16="http://schemas.microsoft.com/office/drawing/2014/main" id="{2503AF86-FA0C-42C4-B6CC-C3E4326F0582}"/>
                    </a:ext>
                  </a:extLst>
                </p14:cNvPr>
                <p14:cNvContentPartPr/>
                <p14:nvPr/>
              </p14:nvContentPartPr>
              <p14:xfrm>
                <a:off x="2246065" y="1519577"/>
                <a:ext cx="28800" cy="360"/>
              </p14:xfrm>
            </p:contentPart>
          </mc:Choice>
          <mc:Fallback xmlns="">
            <p:pic>
              <p:nvPicPr>
                <p:cNvPr id="39" name="Ink 38">
                  <a:extLst>
                    <a:ext uri="{FF2B5EF4-FFF2-40B4-BE49-F238E27FC236}">
                      <a16:creationId xmlns:a16="http://schemas.microsoft.com/office/drawing/2014/main" id="{2503AF86-FA0C-42C4-B6CC-C3E4326F0582}"/>
                    </a:ext>
                  </a:extLst>
                </p:cNvPr>
                <p:cNvPicPr/>
                <p:nvPr/>
              </p:nvPicPr>
              <p:blipFill>
                <a:blip r:embed="rId30"/>
                <a:stretch>
                  <a:fillRect/>
                </a:stretch>
              </p:blipFill>
              <p:spPr>
                <a:xfrm>
                  <a:off x="2228065" y="1501937"/>
                  <a:ext cx="644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1" name="Ink 40">
                  <a:extLst>
                    <a:ext uri="{FF2B5EF4-FFF2-40B4-BE49-F238E27FC236}">
                      <a16:creationId xmlns:a16="http://schemas.microsoft.com/office/drawing/2014/main" id="{FE870589-9119-4084-93F9-E9B67E897AEB}"/>
                    </a:ext>
                  </a:extLst>
                </p14:cNvPr>
                <p14:cNvContentPartPr/>
                <p14:nvPr/>
              </p14:nvContentPartPr>
              <p14:xfrm>
                <a:off x="2218705" y="1519577"/>
                <a:ext cx="46080" cy="360"/>
              </p14:xfrm>
            </p:contentPart>
          </mc:Choice>
          <mc:Fallback xmlns="">
            <p:pic>
              <p:nvPicPr>
                <p:cNvPr id="41" name="Ink 40">
                  <a:extLst>
                    <a:ext uri="{FF2B5EF4-FFF2-40B4-BE49-F238E27FC236}">
                      <a16:creationId xmlns:a16="http://schemas.microsoft.com/office/drawing/2014/main" id="{FE870589-9119-4084-93F9-E9B67E897AEB}"/>
                    </a:ext>
                  </a:extLst>
                </p:cNvPr>
                <p:cNvPicPr/>
                <p:nvPr/>
              </p:nvPicPr>
              <p:blipFill>
                <a:blip r:embed="rId32"/>
                <a:stretch>
                  <a:fillRect/>
                </a:stretch>
              </p:blipFill>
              <p:spPr>
                <a:xfrm>
                  <a:off x="2200705" y="1501937"/>
                  <a:ext cx="8172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47" name="Ink 46">
                <a:extLst>
                  <a:ext uri="{FF2B5EF4-FFF2-40B4-BE49-F238E27FC236}">
                    <a16:creationId xmlns:a16="http://schemas.microsoft.com/office/drawing/2014/main" id="{EE188C7E-8359-4510-8351-14E903857754}"/>
                  </a:ext>
                </a:extLst>
              </p14:cNvPr>
              <p14:cNvContentPartPr/>
              <p14:nvPr/>
            </p14:nvContentPartPr>
            <p14:xfrm>
              <a:off x="3912505" y="1935737"/>
              <a:ext cx="594720" cy="266040"/>
            </p14:xfrm>
          </p:contentPart>
        </mc:Choice>
        <mc:Fallback xmlns="">
          <p:pic>
            <p:nvPicPr>
              <p:cNvPr id="47" name="Ink 46">
                <a:extLst>
                  <a:ext uri="{FF2B5EF4-FFF2-40B4-BE49-F238E27FC236}">
                    <a16:creationId xmlns:a16="http://schemas.microsoft.com/office/drawing/2014/main" id="{EE188C7E-8359-4510-8351-14E903857754}"/>
                  </a:ext>
                </a:extLst>
              </p:cNvPr>
              <p:cNvPicPr/>
              <p:nvPr/>
            </p:nvPicPr>
            <p:blipFill>
              <a:blip r:embed="rId34"/>
              <a:stretch>
                <a:fillRect/>
              </a:stretch>
            </p:blipFill>
            <p:spPr>
              <a:xfrm>
                <a:off x="3894865" y="1918097"/>
                <a:ext cx="630360" cy="301680"/>
              </a:xfrm>
              <a:prstGeom prst="rect">
                <a:avLst/>
              </a:prstGeom>
            </p:spPr>
          </p:pic>
        </mc:Fallback>
      </mc:AlternateContent>
      <p:grpSp>
        <p:nvGrpSpPr>
          <p:cNvPr id="52" name="Group 51">
            <a:extLst>
              <a:ext uri="{FF2B5EF4-FFF2-40B4-BE49-F238E27FC236}">
                <a16:creationId xmlns:a16="http://schemas.microsoft.com/office/drawing/2014/main" id="{9ECD0010-B1E9-469A-BB9E-A00A87924167}"/>
              </a:ext>
            </a:extLst>
          </p:cNvPr>
          <p:cNvGrpSpPr/>
          <p:nvPr/>
        </p:nvGrpSpPr>
        <p:grpSpPr>
          <a:xfrm>
            <a:off x="3719185" y="922337"/>
            <a:ext cx="949320" cy="1522800"/>
            <a:chOff x="3719185" y="922337"/>
            <a:chExt cx="949320" cy="1522800"/>
          </a:xfrm>
        </p:grpSpPr>
        <mc:AlternateContent xmlns:mc="http://schemas.openxmlformats.org/markup-compatibility/2006" xmlns:p14="http://schemas.microsoft.com/office/powerpoint/2010/main">
          <mc:Choice Requires="p14">
            <p:contentPart p14:bwMode="auto" r:id="rId35">
              <p14:nvContentPartPr>
                <p14:cNvPr id="43" name="Ink 42">
                  <a:extLst>
                    <a:ext uri="{FF2B5EF4-FFF2-40B4-BE49-F238E27FC236}">
                      <a16:creationId xmlns:a16="http://schemas.microsoft.com/office/drawing/2014/main" id="{071CFDEB-4412-4EB7-8E75-AE4EB00EFABE}"/>
                    </a:ext>
                  </a:extLst>
                </p14:cNvPr>
                <p14:cNvContentPartPr/>
                <p14:nvPr/>
              </p14:nvContentPartPr>
              <p14:xfrm>
                <a:off x="3719185" y="922337"/>
                <a:ext cx="949320" cy="1522800"/>
              </p14:xfrm>
            </p:contentPart>
          </mc:Choice>
          <mc:Fallback xmlns="">
            <p:pic>
              <p:nvPicPr>
                <p:cNvPr id="43" name="Ink 42">
                  <a:extLst>
                    <a:ext uri="{FF2B5EF4-FFF2-40B4-BE49-F238E27FC236}">
                      <a16:creationId xmlns:a16="http://schemas.microsoft.com/office/drawing/2014/main" id="{071CFDEB-4412-4EB7-8E75-AE4EB00EFABE}"/>
                    </a:ext>
                  </a:extLst>
                </p:cNvPr>
                <p:cNvPicPr/>
                <p:nvPr/>
              </p:nvPicPr>
              <p:blipFill>
                <a:blip r:embed="rId36"/>
                <a:stretch>
                  <a:fillRect/>
                </a:stretch>
              </p:blipFill>
              <p:spPr>
                <a:xfrm>
                  <a:off x="3701545" y="904697"/>
                  <a:ext cx="984960" cy="1558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4" name="Ink 43">
                  <a:extLst>
                    <a:ext uri="{FF2B5EF4-FFF2-40B4-BE49-F238E27FC236}">
                      <a16:creationId xmlns:a16="http://schemas.microsoft.com/office/drawing/2014/main" id="{9B2981EE-6D8D-4D99-A468-3B2979F41E50}"/>
                    </a:ext>
                  </a:extLst>
                </p14:cNvPr>
                <p14:cNvContentPartPr/>
                <p14:nvPr/>
              </p14:nvContentPartPr>
              <p14:xfrm>
                <a:off x="4082065" y="1743137"/>
                <a:ext cx="360" cy="360"/>
              </p14:xfrm>
            </p:contentPart>
          </mc:Choice>
          <mc:Fallback xmlns="">
            <p:pic>
              <p:nvPicPr>
                <p:cNvPr id="44" name="Ink 43">
                  <a:extLst>
                    <a:ext uri="{FF2B5EF4-FFF2-40B4-BE49-F238E27FC236}">
                      <a16:creationId xmlns:a16="http://schemas.microsoft.com/office/drawing/2014/main" id="{9B2981EE-6D8D-4D99-A468-3B2979F41E50}"/>
                    </a:ext>
                  </a:extLst>
                </p:cNvPr>
                <p:cNvPicPr/>
                <p:nvPr/>
              </p:nvPicPr>
              <p:blipFill>
                <a:blip r:embed="rId12"/>
                <a:stretch>
                  <a:fillRect/>
                </a:stretch>
              </p:blipFill>
              <p:spPr>
                <a:xfrm>
                  <a:off x="4064425" y="172549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5" name="Ink 44">
                  <a:extLst>
                    <a:ext uri="{FF2B5EF4-FFF2-40B4-BE49-F238E27FC236}">
                      <a16:creationId xmlns:a16="http://schemas.microsoft.com/office/drawing/2014/main" id="{AD499601-E8C0-482F-A753-BED335EAA13F}"/>
                    </a:ext>
                  </a:extLst>
                </p14:cNvPr>
                <p14:cNvContentPartPr/>
                <p14:nvPr/>
              </p14:nvContentPartPr>
              <p14:xfrm>
                <a:off x="4337665" y="1764017"/>
                <a:ext cx="360" cy="360"/>
              </p14:xfrm>
            </p:contentPart>
          </mc:Choice>
          <mc:Fallback xmlns="">
            <p:pic>
              <p:nvPicPr>
                <p:cNvPr id="45" name="Ink 44">
                  <a:extLst>
                    <a:ext uri="{FF2B5EF4-FFF2-40B4-BE49-F238E27FC236}">
                      <a16:creationId xmlns:a16="http://schemas.microsoft.com/office/drawing/2014/main" id="{AD499601-E8C0-482F-A753-BED335EAA13F}"/>
                    </a:ext>
                  </a:extLst>
                </p:cNvPr>
                <p:cNvPicPr/>
                <p:nvPr/>
              </p:nvPicPr>
              <p:blipFill>
                <a:blip r:embed="rId12"/>
                <a:stretch>
                  <a:fillRect/>
                </a:stretch>
              </p:blipFill>
              <p:spPr>
                <a:xfrm>
                  <a:off x="4320025" y="174637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9" name="Ink 48">
                  <a:extLst>
                    <a:ext uri="{FF2B5EF4-FFF2-40B4-BE49-F238E27FC236}">
                      <a16:creationId xmlns:a16="http://schemas.microsoft.com/office/drawing/2014/main" id="{98F918FC-FC94-4799-A3C1-D398E8A3A677}"/>
                    </a:ext>
                  </a:extLst>
                </p14:cNvPr>
                <p14:cNvContentPartPr/>
                <p14:nvPr/>
              </p14:nvContentPartPr>
              <p14:xfrm>
                <a:off x="4061905" y="1722257"/>
                <a:ext cx="31680" cy="83520"/>
              </p14:xfrm>
            </p:contentPart>
          </mc:Choice>
          <mc:Fallback xmlns="">
            <p:pic>
              <p:nvPicPr>
                <p:cNvPr id="49" name="Ink 48">
                  <a:extLst>
                    <a:ext uri="{FF2B5EF4-FFF2-40B4-BE49-F238E27FC236}">
                      <a16:creationId xmlns:a16="http://schemas.microsoft.com/office/drawing/2014/main" id="{98F918FC-FC94-4799-A3C1-D398E8A3A677}"/>
                    </a:ext>
                  </a:extLst>
                </p:cNvPr>
                <p:cNvPicPr/>
                <p:nvPr/>
              </p:nvPicPr>
              <p:blipFill>
                <a:blip r:embed="rId40"/>
                <a:stretch>
                  <a:fillRect/>
                </a:stretch>
              </p:blipFill>
              <p:spPr>
                <a:xfrm>
                  <a:off x="4044265" y="1704617"/>
                  <a:ext cx="673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1" name="Ink 50">
                  <a:extLst>
                    <a:ext uri="{FF2B5EF4-FFF2-40B4-BE49-F238E27FC236}">
                      <a16:creationId xmlns:a16="http://schemas.microsoft.com/office/drawing/2014/main" id="{9B8F4B86-FF0F-408B-AB78-A98B80951B65}"/>
                    </a:ext>
                  </a:extLst>
                </p14:cNvPr>
                <p14:cNvContentPartPr/>
                <p14:nvPr/>
              </p14:nvContentPartPr>
              <p14:xfrm>
                <a:off x="4317145" y="1729817"/>
                <a:ext cx="32040" cy="92880"/>
              </p14:xfrm>
            </p:contentPart>
          </mc:Choice>
          <mc:Fallback xmlns="">
            <p:pic>
              <p:nvPicPr>
                <p:cNvPr id="51" name="Ink 50">
                  <a:extLst>
                    <a:ext uri="{FF2B5EF4-FFF2-40B4-BE49-F238E27FC236}">
                      <a16:creationId xmlns:a16="http://schemas.microsoft.com/office/drawing/2014/main" id="{9B8F4B86-FF0F-408B-AB78-A98B80951B65}"/>
                    </a:ext>
                  </a:extLst>
                </p:cNvPr>
                <p:cNvPicPr/>
                <p:nvPr/>
              </p:nvPicPr>
              <p:blipFill>
                <a:blip r:embed="rId42"/>
                <a:stretch>
                  <a:fillRect/>
                </a:stretch>
              </p:blipFill>
              <p:spPr>
                <a:xfrm>
                  <a:off x="4299505" y="1711817"/>
                  <a:ext cx="67680" cy="128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53" name="Ink 52">
                <a:extLst>
                  <a:ext uri="{FF2B5EF4-FFF2-40B4-BE49-F238E27FC236}">
                    <a16:creationId xmlns:a16="http://schemas.microsoft.com/office/drawing/2014/main" id="{7E117CBF-67C6-44C6-9C54-E280AD5CECF1}"/>
                  </a:ext>
                </a:extLst>
              </p14:cNvPr>
              <p14:cNvContentPartPr/>
              <p14:nvPr/>
            </p14:nvContentPartPr>
            <p14:xfrm>
              <a:off x="3751225" y="2381417"/>
              <a:ext cx="268920" cy="268200"/>
            </p14:xfrm>
          </p:contentPart>
        </mc:Choice>
        <mc:Fallback xmlns="">
          <p:pic>
            <p:nvPicPr>
              <p:cNvPr id="53" name="Ink 52">
                <a:extLst>
                  <a:ext uri="{FF2B5EF4-FFF2-40B4-BE49-F238E27FC236}">
                    <a16:creationId xmlns:a16="http://schemas.microsoft.com/office/drawing/2014/main" id="{7E117CBF-67C6-44C6-9C54-E280AD5CECF1}"/>
                  </a:ext>
                </a:extLst>
              </p:cNvPr>
              <p:cNvPicPr/>
              <p:nvPr/>
            </p:nvPicPr>
            <p:blipFill>
              <a:blip r:embed="rId44"/>
              <a:stretch>
                <a:fillRect/>
              </a:stretch>
            </p:blipFill>
            <p:spPr>
              <a:xfrm>
                <a:off x="3733585" y="2363417"/>
                <a:ext cx="30456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4" name="Ink 53">
                <a:extLst>
                  <a:ext uri="{FF2B5EF4-FFF2-40B4-BE49-F238E27FC236}">
                    <a16:creationId xmlns:a16="http://schemas.microsoft.com/office/drawing/2014/main" id="{6E957110-5F77-40F7-974E-13F49E0950FD}"/>
                  </a:ext>
                </a:extLst>
              </p14:cNvPr>
              <p14:cNvContentPartPr/>
              <p14:nvPr/>
            </p14:nvContentPartPr>
            <p14:xfrm>
              <a:off x="3857065" y="2423897"/>
              <a:ext cx="161640" cy="806760"/>
            </p14:xfrm>
          </p:contentPart>
        </mc:Choice>
        <mc:Fallback xmlns="">
          <p:pic>
            <p:nvPicPr>
              <p:cNvPr id="54" name="Ink 53">
                <a:extLst>
                  <a:ext uri="{FF2B5EF4-FFF2-40B4-BE49-F238E27FC236}">
                    <a16:creationId xmlns:a16="http://schemas.microsoft.com/office/drawing/2014/main" id="{6E957110-5F77-40F7-974E-13F49E0950FD}"/>
                  </a:ext>
                </a:extLst>
              </p:cNvPr>
              <p:cNvPicPr/>
              <p:nvPr/>
            </p:nvPicPr>
            <p:blipFill>
              <a:blip r:embed="rId46"/>
              <a:stretch>
                <a:fillRect/>
              </a:stretch>
            </p:blipFill>
            <p:spPr>
              <a:xfrm>
                <a:off x="3839425" y="2406257"/>
                <a:ext cx="197280" cy="842400"/>
              </a:xfrm>
              <a:prstGeom prst="rect">
                <a:avLst/>
              </a:prstGeom>
            </p:spPr>
          </p:pic>
        </mc:Fallback>
      </mc:AlternateContent>
      <p:grpSp>
        <p:nvGrpSpPr>
          <p:cNvPr id="59" name="Group 58">
            <a:extLst>
              <a:ext uri="{FF2B5EF4-FFF2-40B4-BE49-F238E27FC236}">
                <a16:creationId xmlns:a16="http://schemas.microsoft.com/office/drawing/2014/main" id="{88925471-D537-482D-A654-FACDED79E03F}"/>
              </a:ext>
            </a:extLst>
          </p:cNvPr>
          <p:cNvGrpSpPr/>
          <p:nvPr/>
        </p:nvGrpSpPr>
        <p:grpSpPr>
          <a:xfrm>
            <a:off x="1940065" y="2285657"/>
            <a:ext cx="2933640" cy="2487960"/>
            <a:chOff x="1940065" y="2285657"/>
            <a:chExt cx="2933640" cy="2487960"/>
          </a:xfrm>
        </p:grpSpPr>
        <mc:AlternateContent xmlns:mc="http://schemas.openxmlformats.org/markup-compatibility/2006" xmlns:p14="http://schemas.microsoft.com/office/powerpoint/2010/main">
          <mc:Choice Requires="p14">
            <p:contentPart p14:bwMode="auto" r:id="rId47">
              <p14:nvContentPartPr>
                <p14:cNvPr id="78" name="Ink 77">
                  <a:extLst>
                    <a:ext uri="{FF2B5EF4-FFF2-40B4-BE49-F238E27FC236}">
                      <a16:creationId xmlns:a16="http://schemas.microsoft.com/office/drawing/2014/main" id="{1EB248B9-1F5F-47B4-8086-5FD52989184F}"/>
                    </a:ext>
                  </a:extLst>
                </p14:cNvPr>
                <p14:cNvContentPartPr/>
                <p14:nvPr/>
              </p14:nvContentPartPr>
              <p14:xfrm>
                <a:off x="1940065" y="2285657"/>
                <a:ext cx="1872000" cy="2233800"/>
              </p14:xfrm>
            </p:contentPart>
          </mc:Choice>
          <mc:Fallback xmlns="">
            <p:pic>
              <p:nvPicPr>
                <p:cNvPr id="78" name="Ink 77">
                  <a:extLst>
                    <a:ext uri="{FF2B5EF4-FFF2-40B4-BE49-F238E27FC236}">
                      <a16:creationId xmlns:a16="http://schemas.microsoft.com/office/drawing/2014/main" id="{1EB248B9-1F5F-47B4-8086-5FD52989184F}"/>
                    </a:ext>
                  </a:extLst>
                </p:cNvPr>
                <p:cNvPicPr/>
                <p:nvPr/>
              </p:nvPicPr>
              <p:blipFill>
                <a:blip r:embed="rId48"/>
                <a:stretch>
                  <a:fillRect/>
                </a:stretch>
              </p:blipFill>
              <p:spPr>
                <a:xfrm>
                  <a:off x="1922425" y="2268017"/>
                  <a:ext cx="1907640" cy="2269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0" name="Ink 19">
                  <a:extLst>
                    <a:ext uri="{FF2B5EF4-FFF2-40B4-BE49-F238E27FC236}">
                      <a16:creationId xmlns:a16="http://schemas.microsoft.com/office/drawing/2014/main" id="{36E491AA-3718-4BA0-8318-C36A85812F83}"/>
                    </a:ext>
                  </a:extLst>
                </p14:cNvPr>
                <p14:cNvContentPartPr/>
                <p14:nvPr/>
              </p14:nvContentPartPr>
              <p14:xfrm>
                <a:off x="3805585" y="3274217"/>
                <a:ext cx="54720" cy="57600"/>
              </p14:xfrm>
            </p:contentPart>
          </mc:Choice>
          <mc:Fallback xmlns="">
            <p:pic>
              <p:nvPicPr>
                <p:cNvPr id="20" name="Ink 19">
                  <a:extLst>
                    <a:ext uri="{FF2B5EF4-FFF2-40B4-BE49-F238E27FC236}">
                      <a16:creationId xmlns:a16="http://schemas.microsoft.com/office/drawing/2014/main" id="{36E491AA-3718-4BA0-8318-C36A85812F83}"/>
                    </a:ext>
                  </a:extLst>
                </p:cNvPr>
                <p:cNvPicPr/>
                <p:nvPr/>
              </p:nvPicPr>
              <p:blipFill>
                <a:blip r:embed="rId50"/>
                <a:stretch>
                  <a:fillRect/>
                </a:stretch>
              </p:blipFill>
              <p:spPr>
                <a:xfrm>
                  <a:off x="3787945" y="3256577"/>
                  <a:ext cx="90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Ink 32">
                  <a:extLst>
                    <a:ext uri="{FF2B5EF4-FFF2-40B4-BE49-F238E27FC236}">
                      <a16:creationId xmlns:a16="http://schemas.microsoft.com/office/drawing/2014/main" id="{4876F08B-36DA-4175-959E-E4CCDE055C17}"/>
                    </a:ext>
                  </a:extLst>
                </p14:cNvPr>
                <p14:cNvContentPartPr/>
                <p14:nvPr/>
              </p14:nvContentPartPr>
              <p14:xfrm>
                <a:off x="2327425" y="2796857"/>
                <a:ext cx="75240" cy="125640"/>
              </p14:xfrm>
            </p:contentPart>
          </mc:Choice>
          <mc:Fallback xmlns="">
            <p:pic>
              <p:nvPicPr>
                <p:cNvPr id="33" name="Ink 32">
                  <a:extLst>
                    <a:ext uri="{FF2B5EF4-FFF2-40B4-BE49-F238E27FC236}">
                      <a16:creationId xmlns:a16="http://schemas.microsoft.com/office/drawing/2014/main" id="{4876F08B-36DA-4175-959E-E4CCDE055C17}"/>
                    </a:ext>
                  </a:extLst>
                </p:cNvPr>
                <p:cNvPicPr/>
                <p:nvPr/>
              </p:nvPicPr>
              <p:blipFill>
                <a:blip r:embed="rId52"/>
                <a:stretch>
                  <a:fillRect/>
                </a:stretch>
              </p:blipFill>
              <p:spPr>
                <a:xfrm>
                  <a:off x="2309425" y="2778857"/>
                  <a:ext cx="1108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Ink 33">
                  <a:extLst>
                    <a:ext uri="{FF2B5EF4-FFF2-40B4-BE49-F238E27FC236}">
                      <a16:creationId xmlns:a16="http://schemas.microsoft.com/office/drawing/2014/main" id="{16E13535-7B48-4084-A94F-E7028EF13ACC}"/>
                    </a:ext>
                  </a:extLst>
                </p14:cNvPr>
                <p14:cNvContentPartPr/>
                <p14:nvPr/>
              </p14:nvContentPartPr>
              <p14:xfrm>
                <a:off x="2381425" y="2907017"/>
                <a:ext cx="108000" cy="164880"/>
              </p14:xfrm>
            </p:contentPart>
          </mc:Choice>
          <mc:Fallback xmlns="">
            <p:pic>
              <p:nvPicPr>
                <p:cNvPr id="34" name="Ink 33">
                  <a:extLst>
                    <a:ext uri="{FF2B5EF4-FFF2-40B4-BE49-F238E27FC236}">
                      <a16:creationId xmlns:a16="http://schemas.microsoft.com/office/drawing/2014/main" id="{16E13535-7B48-4084-A94F-E7028EF13ACC}"/>
                    </a:ext>
                  </a:extLst>
                </p:cNvPr>
                <p:cNvPicPr/>
                <p:nvPr/>
              </p:nvPicPr>
              <p:blipFill>
                <a:blip r:embed="rId54"/>
                <a:stretch>
                  <a:fillRect/>
                </a:stretch>
              </p:blipFill>
              <p:spPr>
                <a:xfrm>
                  <a:off x="2363785" y="2889017"/>
                  <a:ext cx="1436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6" name="Ink 55">
                  <a:extLst>
                    <a:ext uri="{FF2B5EF4-FFF2-40B4-BE49-F238E27FC236}">
                      <a16:creationId xmlns:a16="http://schemas.microsoft.com/office/drawing/2014/main" id="{E0B5CB9D-A925-4F4B-984F-DF0801418B7C}"/>
                    </a:ext>
                  </a:extLst>
                </p14:cNvPr>
                <p14:cNvContentPartPr/>
                <p14:nvPr/>
              </p14:nvContentPartPr>
              <p14:xfrm>
                <a:off x="3503185" y="2402297"/>
                <a:ext cx="1370520" cy="2028960"/>
              </p14:xfrm>
            </p:contentPart>
          </mc:Choice>
          <mc:Fallback xmlns="">
            <p:pic>
              <p:nvPicPr>
                <p:cNvPr id="56" name="Ink 55">
                  <a:extLst>
                    <a:ext uri="{FF2B5EF4-FFF2-40B4-BE49-F238E27FC236}">
                      <a16:creationId xmlns:a16="http://schemas.microsoft.com/office/drawing/2014/main" id="{E0B5CB9D-A925-4F4B-984F-DF0801418B7C}"/>
                    </a:ext>
                  </a:extLst>
                </p:cNvPr>
                <p:cNvPicPr/>
                <p:nvPr/>
              </p:nvPicPr>
              <p:blipFill>
                <a:blip r:embed="rId56"/>
                <a:stretch>
                  <a:fillRect/>
                </a:stretch>
              </p:blipFill>
              <p:spPr>
                <a:xfrm>
                  <a:off x="3485185" y="2384297"/>
                  <a:ext cx="1406160" cy="2064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7" name="Ink 56">
                  <a:extLst>
                    <a:ext uri="{FF2B5EF4-FFF2-40B4-BE49-F238E27FC236}">
                      <a16:creationId xmlns:a16="http://schemas.microsoft.com/office/drawing/2014/main" id="{50C7669F-0F78-4CC8-BE25-B2D0F2A1EA6F}"/>
                    </a:ext>
                  </a:extLst>
                </p14:cNvPr>
                <p14:cNvContentPartPr/>
                <p14:nvPr/>
              </p14:nvContentPartPr>
              <p14:xfrm>
                <a:off x="3537745" y="4327217"/>
                <a:ext cx="514080" cy="335160"/>
              </p14:xfrm>
            </p:contentPart>
          </mc:Choice>
          <mc:Fallback xmlns="">
            <p:pic>
              <p:nvPicPr>
                <p:cNvPr id="57" name="Ink 56">
                  <a:extLst>
                    <a:ext uri="{FF2B5EF4-FFF2-40B4-BE49-F238E27FC236}">
                      <a16:creationId xmlns:a16="http://schemas.microsoft.com/office/drawing/2014/main" id="{50C7669F-0F78-4CC8-BE25-B2D0F2A1EA6F}"/>
                    </a:ext>
                  </a:extLst>
                </p:cNvPr>
                <p:cNvPicPr/>
                <p:nvPr/>
              </p:nvPicPr>
              <p:blipFill>
                <a:blip r:embed="rId58"/>
                <a:stretch>
                  <a:fillRect/>
                </a:stretch>
              </p:blipFill>
              <p:spPr>
                <a:xfrm>
                  <a:off x="3520105" y="4309217"/>
                  <a:ext cx="54972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8" name="Ink 57">
                  <a:extLst>
                    <a:ext uri="{FF2B5EF4-FFF2-40B4-BE49-F238E27FC236}">
                      <a16:creationId xmlns:a16="http://schemas.microsoft.com/office/drawing/2014/main" id="{090D4E5B-BD0A-4884-9167-9E046C8A85F5}"/>
                    </a:ext>
                  </a:extLst>
                </p14:cNvPr>
                <p14:cNvContentPartPr/>
                <p14:nvPr/>
              </p14:nvContentPartPr>
              <p14:xfrm>
                <a:off x="4295185" y="4378697"/>
                <a:ext cx="288720" cy="394920"/>
              </p14:xfrm>
            </p:contentPart>
          </mc:Choice>
          <mc:Fallback xmlns="">
            <p:pic>
              <p:nvPicPr>
                <p:cNvPr id="58" name="Ink 57">
                  <a:extLst>
                    <a:ext uri="{FF2B5EF4-FFF2-40B4-BE49-F238E27FC236}">
                      <a16:creationId xmlns:a16="http://schemas.microsoft.com/office/drawing/2014/main" id="{090D4E5B-BD0A-4884-9167-9E046C8A85F5}"/>
                    </a:ext>
                  </a:extLst>
                </p:cNvPr>
                <p:cNvPicPr/>
                <p:nvPr/>
              </p:nvPicPr>
              <p:blipFill>
                <a:blip r:embed="rId60"/>
                <a:stretch>
                  <a:fillRect/>
                </a:stretch>
              </p:blipFill>
              <p:spPr>
                <a:xfrm>
                  <a:off x="4277185" y="4361057"/>
                  <a:ext cx="324360" cy="43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60" name="Ink 59">
                <a:extLst>
                  <a:ext uri="{FF2B5EF4-FFF2-40B4-BE49-F238E27FC236}">
                    <a16:creationId xmlns:a16="http://schemas.microsoft.com/office/drawing/2014/main" id="{A0622863-18C1-4BD0-872D-7118DB2E4041}"/>
                  </a:ext>
                </a:extLst>
              </p14:cNvPr>
              <p14:cNvContentPartPr/>
              <p14:nvPr/>
            </p14:nvContentPartPr>
            <p14:xfrm>
              <a:off x="4320745" y="2756177"/>
              <a:ext cx="1136160" cy="497880"/>
            </p14:xfrm>
          </p:contentPart>
        </mc:Choice>
        <mc:Fallback xmlns="">
          <p:pic>
            <p:nvPicPr>
              <p:cNvPr id="60" name="Ink 59">
                <a:extLst>
                  <a:ext uri="{FF2B5EF4-FFF2-40B4-BE49-F238E27FC236}">
                    <a16:creationId xmlns:a16="http://schemas.microsoft.com/office/drawing/2014/main" id="{A0622863-18C1-4BD0-872D-7118DB2E4041}"/>
                  </a:ext>
                </a:extLst>
              </p:cNvPr>
              <p:cNvPicPr/>
              <p:nvPr/>
            </p:nvPicPr>
            <p:blipFill>
              <a:blip r:embed="rId62"/>
              <a:stretch>
                <a:fillRect/>
              </a:stretch>
            </p:blipFill>
            <p:spPr>
              <a:xfrm>
                <a:off x="4302745" y="2738177"/>
                <a:ext cx="1171800" cy="533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1" name="Ink 60">
                <a:extLst>
                  <a:ext uri="{FF2B5EF4-FFF2-40B4-BE49-F238E27FC236}">
                    <a16:creationId xmlns:a16="http://schemas.microsoft.com/office/drawing/2014/main" id="{19BA4B5A-5193-4885-B5AC-6DE5C2D02FBB}"/>
                  </a:ext>
                </a:extLst>
              </p14:cNvPr>
              <p14:cNvContentPartPr/>
              <p14:nvPr/>
            </p14:nvContentPartPr>
            <p14:xfrm>
              <a:off x="5379865" y="2156417"/>
              <a:ext cx="541080" cy="1119600"/>
            </p14:xfrm>
          </p:contentPart>
        </mc:Choice>
        <mc:Fallback xmlns="">
          <p:pic>
            <p:nvPicPr>
              <p:cNvPr id="61" name="Ink 60">
                <a:extLst>
                  <a:ext uri="{FF2B5EF4-FFF2-40B4-BE49-F238E27FC236}">
                    <a16:creationId xmlns:a16="http://schemas.microsoft.com/office/drawing/2014/main" id="{19BA4B5A-5193-4885-B5AC-6DE5C2D02FBB}"/>
                  </a:ext>
                </a:extLst>
              </p:cNvPr>
              <p:cNvPicPr/>
              <p:nvPr/>
            </p:nvPicPr>
            <p:blipFill>
              <a:blip r:embed="rId64"/>
              <a:stretch>
                <a:fillRect/>
              </a:stretch>
            </p:blipFill>
            <p:spPr>
              <a:xfrm>
                <a:off x="5362225" y="2138417"/>
                <a:ext cx="576720" cy="1155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2" name="Ink 61">
                <a:extLst>
                  <a:ext uri="{FF2B5EF4-FFF2-40B4-BE49-F238E27FC236}">
                    <a16:creationId xmlns:a16="http://schemas.microsoft.com/office/drawing/2014/main" id="{B9835657-4F1F-4E7A-B229-4C76F804C358}"/>
                  </a:ext>
                </a:extLst>
              </p14:cNvPr>
              <p14:cNvContentPartPr/>
              <p14:nvPr/>
            </p14:nvContentPartPr>
            <p14:xfrm>
              <a:off x="4433425" y="2380337"/>
              <a:ext cx="710280" cy="819360"/>
            </p14:xfrm>
          </p:contentPart>
        </mc:Choice>
        <mc:Fallback xmlns="">
          <p:pic>
            <p:nvPicPr>
              <p:cNvPr id="62" name="Ink 61">
                <a:extLst>
                  <a:ext uri="{FF2B5EF4-FFF2-40B4-BE49-F238E27FC236}">
                    <a16:creationId xmlns:a16="http://schemas.microsoft.com/office/drawing/2014/main" id="{B9835657-4F1F-4E7A-B229-4C76F804C358}"/>
                  </a:ext>
                </a:extLst>
              </p:cNvPr>
              <p:cNvPicPr/>
              <p:nvPr/>
            </p:nvPicPr>
            <p:blipFill>
              <a:blip r:embed="rId66"/>
              <a:stretch>
                <a:fillRect/>
              </a:stretch>
            </p:blipFill>
            <p:spPr>
              <a:xfrm>
                <a:off x="4415425" y="2362697"/>
                <a:ext cx="745920" cy="855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3" name="Ink 62">
                <a:extLst>
                  <a:ext uri="{FF2B5EF4-FFF2-40B4-BE49-F238E27FC236}">
                    <a16:creationId xmlns:a16="http://schemas.microsoft.com/office/drawing/2014/main" id="{D576CAB1-EF18-45CE-B23E-2314B136FFDC}"/>
                  </a:ext>
                </a:extLst>
              </p14:cNvPr>
              <p14:cNvContentPartPr/>
              <p14:nvPr/>
            </p14:nvContentPartPr>
            <p14:xfrm>
              <a:off x="4550065" y="2236337"/>
              <a:ext cx="947520" cy="70560"/>
            </p14:xfrm>
          </p:contentPart>
        </mc:Choice>
        <mc:Fallback xmlns="">
          <p:pic>
            <p:nvPicPr>
              <p:cNvPr id="63" name="Ink 62">
                <a:extLst>
                  <a:ext uri="{FF2B5EF4-FFF2-40B4-BE49-F238E27FC236}">
                    <a16:creationId xmlns:a16="http://schemas.microsoft.com/office/drawing/2014/main" id="{D576CAB1-EF18-45CE-B23E-2314B136FFDC}"/>
                  </a:ext>
                </a:extLst>
              </p:cNvPr>
              <p:cNvPicPr/>
              <p:nvPr/>
            </p:nvPicPr>
            <p:blipFill>
              <a:blip r:embed="rId68"/>
              <a:stretch>
                <a:fillRect/>
              </a:stretch>
            </p:blipFill>
            <p:spPr>
              <a:xfrm>
                <a:off x="4532065" y="2218337"/>
                <a:ext cx="983160" cy="106200"/>
              </a:xfrm>
              <a:prstGeom prst="rect">
                <a:avLst/>
              </a:prstGeom>
            </p:spPr>
          </p:pic>
        </mc:Fallback>
      </mc:AlternateContent>
      <p:grpSp>
        <p:nvGrpSpPr>
          <p:cNvPr id="71" name="Group 70">
            <a:extLst>
              <a:ext uri="{FF2B5EF4-FFF2-40B4-BE49-F238E27FC236}">
                <a16:creationId xmlns:a16="http://schemas.microsoft.com/office/drawing/2014/main" id="{5D3C5A30-1434-42DC-BBB6-5F5F41F81267}"/>
              </a:ext>
            </a:extLst>
          </p:cNvPr>
          <p:cNvGrpSpPr/>
          <p:nvPr/>
        </p:nvGrpSpPr>
        <p:grpSpPr>
          <a:xfrm>
            <a:off x="5184385" y="1697777"/>
            <a:ext cx="622440" cy="515880"/>
            <a:chOff x="5184385" y="1697777"/>
            <a:chExt cx="622440" cy="515880"/>
          </a:xfrm>
        </p:grpSpPr>
        <mc:AlternateContent xmlns:mc="http://schemas.openxmlformats.org/markup-compatibility/2006" xmlns:p14="http://schemas.microsoft.com/office/powerpoint/2010/main">
          <mc:Choice Requires="p14">
            <p:contentPart p14:bwMode="auto" r:id="rId69">
              <p14:nvContentPartPr>
                <p14:cNvPr id="64" name="Ink 63">
                  <a:extLst>
                    <a:ext uri="{FF2B5EF4-FFF2-40B4-BE49-F238E27FC236}">
                      <a16:creationId xmlns:a16="http://schemas.microsoft.com/office/drawing/2014/main" id="{F5055AA4-2803-43F3-8120-6AECDAD4E542}"/>
                    </a:ext>
                  </a:extLst>
                </p14:cNvPr>
                <p14:cNvContentPartPr/>
                <p14:nvPr/>
              </p14:nvContentPartPr>
              <p14:xfrm>
                <a:off x="5345305" y="1852937"/>
                <a:ext cx="396000" cy="360720"/>
              </p14:xfrm>
            </p:contentPart>
          </mc:Choice>
          <mc:Fallback xmlns="">
            <p:pic>
              <p:nvPicPr>
                <p:cNvPr id="64" name="Ink 63">
                  <a:extLst>
                    <a:ext uri="{FF2B5EF4-FFF2-40B4-BE49-F238E27FC236}">
                      <a16:creationId xmlns:a16="http://schemas.microsoft.com/office/drawing/2014/main" id="{F5055AA4-2803-43F3-8120-6AECDAD4E542}"/>
                    </a:ext>
                  </a:extLst>
                </p:cNvPr>
                <p:cNvPicPr/>
                <p:nvPr/>
              </p:nvPicPr>
              <p:blipFill>
                <a:blip r:embed="rId70"/>
                <a:stretch>
                  <a:fillRect/>
                </a:stretch>
              </p:blipFill>
              <p:spPr>
                <a:xfrm>
                  <a:off x="5327665" y="1834937"/>
                  <a:ext cx="43164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5" name="Ink 64">
                  <a:extLst>
                    <a:ext uri="{FF2B5EF4-FFF2-40B4-BE49-F238E27FC236}">
                      <a16:creationId xmlns:a16="http://schemas.microsoft.com/office/drawing/2014/main" id="{E4C7DBBF-1266-45BD-9B9F-F31E5C21EFD1}"/>
                    </a:ext>
                  </a:extLst>
                </p14:cNvPr>
                <p14:cNvContentPartPr/>
                <p14:nvPr/>
              </p14:nvContentPartPr>
              <p14:xfrm>
                <a:off x="5432425" y="1977137"/>
                <a:ext cx="360" cy="360"/>
              </p14:xfrm>
            </p:contentPart>
          </mc:Choice>
          <mc:Fallback xmlns="">
            <p:pic>
              <p:nvPicPr>
                <p:cNvPr id="65" name="Ink 64">
                  <a:extLst>
                    <a:ext uri="{FF2B5EF4-FFF2-40B4-BE49-F238E27FC236}">
                      <a16:creationId xmlns:a16="http://schemas.microsoft.com/office/drawing/2014/main" id="{E4C7DBBF-1266-45BD-9B9F-F31E5C21EFD1}"/>
                    </a:ext>
                  </a:extLst>
                </p:cNvPr>
                <p:cNvPicPr/>
                <p:nvPr/>
              </p:nvPicPr>
              <p:blipFill>
                <a:blip r:embed="rId12"/>
                <a:stretch>
                  <a:fillRect/>
                </a:stretch>
              </p:blipFill>
              <p:spPr>
                <a:xfrm>
                  <a:off x="5414785" y="195913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7" name="Ink 66">
                  <a:extLst>
                    <a:ext uri="{FF2B5EF4-FFF2-40B4-BE49-F238E27FC236}">
                      <a16:creationId xmlns:a16="http://schemas.microsoft.com/office/drawing/2014/main" id="{E0D09642-B83A-46A7-B6FD-3561C118E776}"/>
                    </a:ext>
                  </a:extLst>
                </p14:cNvPr>
                <p14:cNvContentPartPr/>
                <p14:nvPr/>
              </p14:nvContentPartPr>
              <p14:xfrm>
                <a:off x="5539345" y="1977137"/>
                <a:ext cx="360" cy="360"/>
              </p14:xfrm>
            </p:contentPart>
          </mc:Choice>
          <mc:Fallback xmlns="">
            <p:pic>
              <p:nvPicPr>
                <p:cNvPr id="67" name="Ink 66">
                  <a:extLst>
                    <a:ext uri="{FF2B5EF4-FFF2-40B4-BE49-F238E27FC236}">
                      <a16:creationId xmlns:a16="http://schemas.microsoft.com/office/drawing/2014/main" id="{E0D09642-B83A-46A7-B6FD-3561C118E776}"/>
                    </a:ext>
                  </a:extLst>
                </p:cNvPr>
                <p:cNvPicPr/>
                <p:nvPr/>
              </p:nvPicPr>
              <p:blipFill>
                <a:blip r:embed="rId12"/>
                <a:stretch>
                  <a:fillRect/>
                </a:stretch>
              </p:blipFill>
              <p:spPr>
                <a:xfrm>
                  <a:off x="5521345" y="195913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8" name="Ink 67">
                  <a:extLst>
                    <a:ext uri="{FF2B5EF4-FFF2-40B4-BE49-F238E27FC236}">
                      <a16:creationId xmlns:a16="http://schemas.microsoft.com/office/drawing/2014/main" id="{66C576AF-219B-4DCC-B6EA-637746FC1F59}"/>
                    </a:ext>
                  </a:extLst>
                </p14:cNvPr>
                <p14:cNvContentPartPr/>
                <p14:nvPr/>
              </p14:nvContentPartPr>
              <p14:xfrm>
                <a:off x="5455105" y="2062097"/>
                <a:ext cx="137880" cy="91440"/>
              </p14:xfrm>
            </p:contentPart>
          </mc:Choice>
          <mc:Fallback xmlns="">
            <p:pic>
              <p:nvPicPr>
                <p:cNvPr id="68" name="Ink 67">
                  <a:extLst>
                    <a:ext uri="{FF2B5EF4-FFF2-40B4-BE49-F238E27FC236}">
                      <a16:creationId xmlns:a16="http://schemas.microsoft.com/office/drawing/2014/main" id="{66C576AF-219B-4DCC-B6EA-637746FC1F59}"/>
                    </a:ext>
                  </a:extLst>
                </p:cNvPr>
                <p:cNvPicPr/>
                <p:nvPr/>
              </p:nvPicPr>
              <p:blipFill>
                <a:blip r:embed="rId74"/>
                <a:stretch>
                  <a:fillRect/>
                </a:stretch>
              </p:blipFill>
              <p:spPr>
                <a:xfrm>
                  <a:off x="5437105" y="2044457"/>
                  <a:ext cx="173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0" name="Ink 69">
                  <a:extLst>
                    <a:ext uri="{FF2B5EF4-FFF2-40B4-BE49-F238E27FC236}">
                      <a16:creationId xmlns:a16="http://schemas.microsoft.com/office/drawing/2014/main" id="{EBF4277F-A091-4CB2-8971-6EE40141E873}"/>
                    </a:ext>
                  </a:extLst>
                </p14:cNvPr>
                <p14:cNvContentPartPr/>
                <p14:nvPr/>
              </p14:nvContentPartPr>
              <p14:xfrm>
                <a:off x="5184385" y="1697777"/>
                <a:ext cx="622440" cy="263520"/>
              </p14:xfrm>
            </p:contentPart>
          </mc:Choice>
          <mc:Fallback xmlns="">
            <p:pic>
              <p:nvPicPr>
                <p:cNvPr id="70" name="Ink 69">
                  <a:extLst>
                    <a:ext uri="{FF2B5EF4-FFF2-40B4-BE49-F238E27FC236}">
                      <a16:creationId xmlns:a16="http://schemas.microsoft.com/office/drawing/2014/main" id="{EBF4277F-A091-4CB2-8971-6EE40141E873}"/>
                    </a:ext>
                  </a:extLst>
                </p:cNvPr>
                <p:cNvPicPr/>
                <p:nvPr/>
              </p:nvPicPr>
              <p:blipFill>
                <a:blip r:embed="rId76"/>
                <a:stretch>
                  <a:fillRect/>
                </a:stretch>
              </p:blipFill>
              <p:spPr>
                <a:xfrm>
                  <a:off x="5166385" y="1679777"/>
                  <a:ext cx="658080" cy="299160"/>
                </a:xfrm>
                <a:prstGeom prst="rect">
                  <a:avLst/>
                </a:prstGeom>
              </p:spPr>
            </p:pic>
          </mc:Fallback>
        </mc:AlternateContent>
      </p:grpSp>
      <p:grpSp>
        <p:nvGrpSpPr>
          <p:cNvPr id="74" name="Group 73">
            <a:extLst>
              <a:ext uri="{FF2B5EF4-FFF2-40B4-BE49-F238E27FC236}">
                <a16:creationId xmlns:a16="http://schemas.microsoft.com/office/drawing/2014/main" id="{BD2C36DD-70D0-4C56-83D4-705C78FAE450}"/>
              </a:ext>
            </a:extLst>
          </p:cNvPr>
          <p:cNvGrpSpPr/>
          <p:nvPr/>
        </p:nvGrpSpPr>
        <p:grpSpPr>
          <a:xfrm>
            <a:off x="4528825" y="2381417"/>
            <a:ext cx="288000" cy="1175040"/>
            <a:chOff x="4528825" y="2381417"/>
            <a:chExt cx="288000" cy="1175040"/>
          </a:xfrm>
        </p:grpSpPr>
        <mc:AlternateContent xmlns:mc="http://schemas.openxmlformats.org/markup-compatibility/2006" xmlns:p14="http://schemas.microsoft.com/office/powerpoint/2010/main">
          <mc:Choice Requires="p14">
            <p:contentPart p14:bwMode="auto" r:id="rId77">
              <p14:nvContentPartPr>
                <p14:cNvPr id="72" name="Ink 71">
                  <a:extLst>
                    <a:ext uri="{FF2B5EF4-FFF2-40B4-BE49-F238E27FC236}">
                      <a16:creationId xmlns:a16="http://schemas.microsoft.com/office/drawing/2014/main" id="{53EE8D1D-9D31-4500-BB54-D3C64BE1D990}"/>
                    </a:ext>
                  </a:extLst>
                </p14:cNvPr>
                <p14:cNvContentPartPr/>
                <p14:nvPr/>
              </p14:nvContentPartPr>
              <p14:xfrm>
                <a:off x="4528825" y="2381417"/>
                <a:ext cx="224280" cy="723240"/>
              </p14:xfrm>
            </p:contentPart>
          </mc:Choice>
          <mc:Fallback xmlns="">
            <p:pic>
              <p:nvPicPr>
                <p:cNvPr id="72" name="Ink 71">
                  <a:extLst>
                    <a:ext uri="{FF2B5EF4-FFF2-40B4-BE49-F238E27FC236}">
                      <a16:creationId xmlns:a16="http://schemas.microsoft.com/office/drawing/2014/main" id="{53EE8D1D-9D31-4500-BB54-D3C64BE1D990}"/>
                    </a:ext>
                  </a:extLst>
                </p:cNvPr>
                <p:cNvPicPr/>
                <p:nvPr/>
              </p:nvPicPr>
              <p:blipFill>
                <a:blip r:embed="rId78"/>
                <a:stretch>
                  <a:fillRect/>
                </a:stretch>
              </p:blipFill>
              <p:spPr>
                <a:xfrm>
                  <a:off x="4511185" y="2363417"/>
                  <a:ext cx="259920" cy="758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3" name="Ink 72">
                  <a:extLst>
                    <a:ext uri="{FF2B5EF4-FFF2-40B4-BE49-F238E27FC236}">
                      <a16:creationId xmlns:a16="http://schemas.microsoft.com/office/drawing/2014/main" id="{395A7930-FBA0-4DEB-A2D8-248D7027B7F1}"/>
                    </a:ext>
                  </a:extLst>
                </p14:cNvPr>
                <p14:cNvContentPartPr/>
                <p14:nvPr/>
              </p14:nvContentPartPr>
              <p14:xfrm>
                <a:off x="4783705" y="3210857"/>
                <a:ext cx="33120" cy="345600"/>
              </p14:xfrm>
            </p:contentPart>
          </mc:Choice>
          <mc:Fallback xmlns="">
            <p:pic>
              <p:nvPicPr>
                <p:cNvPr id="73" name="Ink 72">
                  <a:extLst>
                    <a:ext uri="{FF2B5EF4-FFF2-40B4-BE49-F238E27FC236}">
                      <a16:creationId xmlns:a16="http://schemas.microsoft.com/office/drawing/2014/main" id="{395A7930-FBA0-4DEB-A2D8-248D7027B7F1}"/>
                    </a:ext>
                  </a:extLst>
                </p:cNvPr>
                <p:cNvPicPr/>
                <p:nvPr/>
              </p:nvPicPr>
              <p:blipFill>
                <a:blip r:embed="rId80"/>
                <a:stretch>
                  <a:fillRect/>
                </a:stretch>
              </p:blipFill>
              <p:spPr>
                <a:xfrm>
                  <a:off x="4766065" y="3192857"/>
                  <a:ext cx="68760" cy="38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1">
            <p14:nvContentPartPr>
              <p14:cNvPr id="75" name="Ink 74">
                <a:extLst>
                  <a:ext uri="{FF2B5EF4-FFF2-40B4-BE49-F238E27FC236}">
                    <a16:creationId xmlns:a16="http://schemas.microsoft.com/office/drawing/2014/main" id="{D32614AD-F568-4B2E-A648-1C2442C1E566}"/>
                  </a:ext>
                </a:extLst>
              </p14:cNvPr>
              <p14:cNvContentPartPr/>
              <p14:nvPr/>
            </p14:nvContentPartPr>
            <p14:xfrm>
              <a:off x="5144065" y="2221217"/>
              <a:ext cx="363600" cy="371880"/>
            </p14:xfrm>
          </p:contentPart>
        </mc:Choice>
        <mc:Fallback xmlns="">
          <p:pic>
            <p:nvPicPr>
              <p:cNvPr id="75" name="Ink 74">
                <a:extLst>
                  <a:ext uri="{FF2B5EF4-FFF2-40B4-BE49-F238E27FC236}">
                    <a16:creationId xmlns:a16="http://schemas.microsoft.com/office/drawing/2014/main" id="{D32614AD-F568-4B2E-A648-1C2442C1E566}"/>
                  </a:ext>
                </a:extLst>
              </p:cNvPr>
              <p:cNvPicPr/>
              <p:nvPr/>
            </p:nvPicPr>
            <p:blipFill>
              <a:blip r:embed="rId82"/>
              <a:stretch>
                <a:fillRect/>
              </a:stretch>
            </p:blipFill>
            <p:spPr>
              <a:xfrm>
                <a:off x="5126065" y="2203577"/>
                <a:ext cx="39924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0" name="Ink 79">
                <a:extLst>
                  <a:ext uri="{FF2B5EF4-FFF2-40B4-BE49-F238E27FC236}">
                    <a16:creationId xmlns:a16="http://schemas.microsoft.com/office/drawing/2014/main" id="{1CB32014-03D5-4254-97F7-6DF402FFFFD6}"/>
                  </a:ext>
                </a:extLst>
              </p14:cNvPr>
              <p14:cNvContentPartPr/>
              <p14:nvPr/>
            </p14:nvContentPartPr>
            <p14:xfrm>
              <a:off x="2115385" y="2506697"/>
              <a:ext cx="982440" cy="1419120"/>
            </p14:xfrm>
          </p:contentPart>
        </mc:Choice>
        <mc:Fallback xmlns="">
          <p:pic>
            <p:nvPicPr>
              <p:cNvPr id="80" name="Ink 79">
                <a:extLst>
                  <a:ext uri="{FF2B5EF4-FFF2-40B4-BE49-F238E27FC236}">
                    <a16:creationId xmlns:a16="http://schemas.microsoft.com/office/drawing/2014/main" id="{1CB32014-03D5-4254-97F7-6DF402FFFFD6}"/>
                  </a:ext>
                </a:extLst>
              </p:cNvPr>
              <p:cNvPicPr/>
              <p:nvPr/>
            </p:nvPicPr>
            <p:blipFill>
              <a:blip r:embed="rId84"/>
              <a:stretch>
                <a:fillRect/>
              </a:stretch>
            </p:blipFill>
            <p:spPr>
              <a:xfrm>
                <a:off x="2025745" y="2326697"/>
                <a:ext cx="1162080" cy="1778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1" name="Ink 80">
                <a:extLst>
                  <a:ext uri="{FF2B5EF4-FFF2-40B4-BE49-F238E27FC236}">
                    <a16:creationId xmlns:a16="http://schemas.microsoft.com/office/drawing/2014/main" id="{3989C580-577D-4A59-8785-755CD3A6DD5D}"/>
                  </a:ext>
                </a:extLst>
              </p14:cNvPr>
              <p14:cNvContentPartPr/>
              <p14:nvPr/>
            </p14:nvContentPartPr>
            <p14:xfrm>
              <a:off x="3614425" y="2562857"/>
              <a:ext cx="1098720" cy="1730160"/>
            </p14:xfrm>
          </p:contentPart>
        </mc:Choice>
        <mc:Fallback xmlns="">
          <p:pic>
            <p:nvPicPr>
              <p:cNvPr id="81" name="Ink 80">
                <a:extLst>
                  <a:ext uri="{FF2B5EF4-FFF2-40B4-BE49-F238E27FC236}">
                    <a16:creationId xmlns:a16="http://schemas.microsoft.com/office/drawing/2014/main" id="{3989C580-577D-4A59-8785-755CD3A6DD5D}"/>
                  </a:ext>
                </a:extLst>
              </p:cNvPr>
              <p:cNvPicPr/>
              <p:nvPr/>
            </p:nvPicPr>
            <p:blipFill>
              <a:blip r:embed="rId86"/>
              <a:stretch>
                <a:fillRect/>
              </a:stretch>
            </p:blipFill>
            <p:spPr>
              <a:xfrm>
                <a:off x="3524425" y="2383217"/>
                <a:ext cx="1278360" cy="2089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2" name="Ink 81">
                <a:extLst>
                  <a:ext uri="{FF2B5EF4-FFF2-40B4-BE49-F238E27FC236}">
                    <a16:creationId xmlns:a16="http://schemas.microsoft.com/office/drawing/2014/main" id="{40324AC2-2B68-4258-B55E-29CBA3572D20}"/>
                  </a:ext>
                </a:extLst>
              </p14:cNvPr>
              <p14:cNvContentPartPr/>
              <p14:nvPr/>
            </p14:nvContentPartPr>
            <p14:xfrm>
              <a:off x="5315785" y="1838897"/>
              <a:ext cx="360" cy="360"/>
            </p14:xfrm>
          </p:contentPart>
        </mc:Choice>
        <mc:Fallback xmlns="">
          <p:pic>
            <p:nvPicPr>
              <p:cNvPr id="82" name="Ink 81">
                <a:extLst>
                  <a:ext uri="{FF2B5EF4-FFF2-40B4-BE49-F238E27FC236}">
                    <a16:creationId xmlns:a16="http://schemas.microsoft.com/office/drawing/2014/main" id="{40324AC2-2B68-4258-B55E-29CBA3572D20}"/>
                  </a:ext>
                </a:extLst>
              </p:cNvPr>
              <p:cNvPicPr/>
              <p:nvPr/>
            </p:nvPicPr>
            <p:blipFill>
              <a:blip r:embed="rId88"/>
              <a:stretch>
                <a:fillRect/>
              </a:stretch>
            </p:blipFill>
            <p:spPr>
              <a:xfrm>
                <a:off x="5226145" y="1658897"/>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3" name="Ink 82">
                <a:extLst>
                  <a:ext uri="{FF2B5EF4-FFF2-40B4-BE49-F238E27FC236}">
                    <a16:creationId xmlns:a16="http://schemas.microsoft.com/office/drawing/2014/main" id="{9696DC26-160D-4FA0-8F04-996F1A982D68}"/>
                  </a:ext>
                </a:extLst>
              </p14:cNvPr>
              <p14:cNvContentPartPr/>
              <p14:nvPr/>
            </p14:nvContentPartPr>
            <p14:xfrm>
              <a:off x="5358625" y="1803617"/>
              <a:ext cx="35280" cy="14760"/>
            </p14:xfrm>
          </p:contentPart>
        </mc:Choice>
        <mc:Fallback xmlns="">
          <p:pic>
            <p:nvPicPr>
              <p:cNvPr id="83" name="Ink 82">
                <a:extLst>
                  <a:ext uri="{FF2B5EF4-FFF2-40B4-BE49-F238E27FC236}">
                    <a16:creationId xmlns:a16="http://schemas.microsoft.com/office/drawing/2014/main" id="{9696DC26-160D-4FA0-8F04-996F1A982D68}"/>
                  </a:ext>
                </a:extLst>
              </p:cNvPr>
              <p:cNvPicPr/>
              <p:nvPr/>
            </p:nvPicPr>
            <p:blipFill>
              <a:blip r:embed="rId90"/>
              <a:stretch>
                <a:fillRect/>
              </a:stretch>
            </p:blipFill>
            <p:spPr>
              <a:xfrm>
                <a:off x="5268625" y="1623977"/>
                <a:ext cx="21492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4" name="Ink 83">
                <a:extLst>
                  <a:ext uri="{FF2B5EF4-FFF2-40B4-BE49-F238E27FC236}">
                    <a16:creationId xmlns:a16="http://schemas.microsoft.com/office/drawing/2014/main" id="{4A72C5BA-1B37-4FC5-83EC-CE9B27A45215}"/>
                  </a:ext>
                </a:extLst>
              </p14:cNvPr>
              <p14:cNvContentPartPr/>
              <p14:nvPr/>
            </p14:nvContentPartPr>
            <p14:xfrm>
              <a:off x="5612065" y="1784537"/>
              <a:ext cx="117720" cy="83160"/>
            </p14:xfrm>
          </p:contentPart>
        </mc:Choice>
        <mc:Fallback xmlns="">
          <p:pic>
            <p:nvPicPr>
              <p:cNvPr id="84" name="Ink 83">
                <a:extLst>
                  <a:ext uri="{FF2B5EF4-FFF2-40B4-BE49-F238E27FC236}">
                    <a16:creationId xmlns:a16="http://schemas.microsoft.com/office/drawing/2014/main" id="{4A72C5BA-1B37-4FC5-83EC-CE9B27A45215}"/>
                  </a:ext>
                </a:extLst>
              </p:cNvPr>
              <p:cNvPicPr/>
              <p:nvPr/>
            </p:nvPicPr>
            <p:blipFill>
              <a:blip r:embed="rId92"/>
              <a:stretch>
                <a:fillRect/>
              </a:stretch>
            </p:blipFill>
            <p:spPr>
              <a:xfrm>
                <a:off x="5558065" y="1676897"/>
                <a:ext cx="22536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5" name="Ink 84">
                <a:extLst>
                  <a:ext uri="{FF2B5EF4-FFF2-40B4-BE49-F238E27FC236}">
                    <a16:creationId xmlns:a16="http://schemas.microsoft.com/office/drawing/2014/main" id="{666780E1-4FE0-4A58-954D-8A43ED54D731}"/>
                  </a:ext>
                </a:extLst>
              </p14:cNvPr>
              <p14:cNvContentPartPr/>
              <p14:nvPr/>
            </p14:nvContentPartPr>
            <p14:xfrm>
              <a:off x="1062745" y="1924937"/>
              <a:ext cx="71640" cy="127440"/>
            </p14:xfrm>
          </p:contentPart>
        </mc:Choice>
        <mc:Fallback xmlns="">
          <p:pic>
            <p:nvPicPr>
              <p:cNvPr id="85" name="Ink 84">
                <a:extLst>
                  <a:ext uri="{FF2B5EF4-FFF2-40B4-BE49-F238E27FC236}">
                    <a16:creationId xmlns:a16="http://schemas.microsoft.com/office/drawing/2014/main" id="{666780E1-4FE0-4A58-954D-8A43ED54D731}"/>
                  </a:ext>
                </a:extLst>
              </p:cNvPr>
              <p:cNvPicPr/>
              <p:nvPr/>
            </p:nvPicPr>
            <p:blipFill>
              <a:blip r:embed="rId94"/>
              <a:stretch>
                <a:fillRect/>
              </a:stretch>
            </p:blipFill>
            <p:spPr>
              <a:xfrm>
                <a:off x="1008745" y="1816937"/>
                <a:ext cx="17928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6" name="Ink 85">
                <a:extLst>
                  <a:ext uri="{FF2B5EF4-FFF2-40B4-BE49-F238E27FC236}">
                    <a16:creationId xmlns:a16="http://schemas.microsoft.com/office/drawing/2014/main" id="{FFEE006C-1449-410A-A58E-1D76ECCE6A06}"/>
                  </a:ext>
                </a:extLst>
              </p14:cNvPr>
              <p14:cNvContentPartPr/>
              <p14:nvPr/>
            </p14:nvContentPartPr>
            <p14:xfrm>
              <a:off x="1347505" y="1884257"/>
              <a:ext cx="151920" cy="125280"/>
            </p14:xfrm>
          </p:contentPart>
        </mc:Choice>
        <mc:Fallback xmlns="">
          <p:pic>
            <p:nvPicPr>
              <p:cNvPr id="86" name="Ink 85">
                <a:extLst>
                  <a:ext uri="{FF2B5EF4-FFF2-40B4-BE49-F238E27FC236}">
                    <a16:creationId xmlns:a16="http://schemas.microsoft.com/office/drawing/2014/main" id="{FFEE006C-1449-410A-A58E-1D76ECCE6A06}"/>
                  </a:ext>
                </a:extLst>
              </p:cNvPr>
              <p:cNvPicPr/>
              <p:nvPr/>
            </p:nvPicPr>
            <p:blipFill>
              <a:blip r:embed="rId96"/>
              <a:stretch>
                <a:fillRect/>
              </a:stretch>
            </p:blipFill>
            <p:spPr>
              <a:xfrm>
                <a:off x="1293505" y="1776617"/>
                <a:ext cx="259560" cy="340920"/>
              </a:xfrm>
              <a:prstGeom prst="rect">
                <a:avLst/>
              </a:prstGeom>
            </p:spPr>
          </p:pic>
        </mc:Fallback>
      </mc:AlternateContent>
    </p:spTree>
    <p:extLst>
      <p:ext uri="{BB962C8B-B14F-4D97-AF65-F5344CB8AC3E}">
        <p14:creationId xmlns:p14="http://schemas.microsoft.com/office/powerpoint/2010/main" val="2223344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14"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1BA2960-0B39-4CEE-BDC4-B61CB5C86BEE}"/>
              </a:ext>
            </a:extLst>
          </p:cNvPr>
          <p:cNvSpPr>
            <a:spLocks noGrp="1"/>
          </p:cNvSpPr>
          <p:nvPr>
            <p:ph type="title"/>
          </p:nvPr>
        </p:nvSpPr>
        <p:spPr>
          <a:xfrm rot="16200000">
            <a:off x="-1325880" y="1947672"/>
            <a:ext cx="5961888" cy="2788920"/>
          </a:xfrm>
        </p:spPr>
        <p:txBody>
          <a:bodyPr anchor="ctr">
            <a:normAutofit/>
          </a:bodyPr>
          <a:lstStyle/>
          <a:p>
            <a:pPr algn="l"/>
            <a:r>
              <a:rPr lang="en-GB" sz="4800" dirty="0">
                <a:solidFill>
                  <a:schemeClr val="bg1"/>
                </a:solidFill>
              </a:rPr>
              <a:t>7.1 Blogs</a:t>
            </a:r>
          </a:p>
        </p:txBody>
      </p:sp>
      <p:sp>
        <p:nvSpPr>
          <p:cNvPr id="3" name="Text Placeholder 2">
            <a:extLst>
              <a:ext uri="{FF2B5EF4-FFF2-40B4-BE49-F238E27FC236}">
                <a16:creationId xmlns:a16="http://schemas.microsoft.com/office/drawing/2014/main" id="{245384F7-E1AA-4A7A-A364-14BC8501A787}"/>
              </a:ext>
            </a:extLst>
          </p:cNvPr>
          <p:cNvSpPr>
            <a:spLocks noGrp="1"/>
          </p:cNvSpPr>
          <p:nvPr>
            <p:ph type="body" idx="1"/>
          </p:nvPr>
        </p:nvSpPr>
        <p:spPr>
          <a:xfrm>
            <a:off x="3678587" y="164388"/>
            <a:ext cx="8252810" cy="6493266"/>
          </a:xfrm>
        </p:spPr>
        <p:txBody>
          <a:bodyPr anchor="ctr">
            <a:normAutofit/>
          </a:bodyPr>
          <a:lstStyle/>
          <a:p>
            <a:pPr algn="l">
              <a:lnSpc>
                <a:spcPct val="90000"/>
              </a:lnSpc>
              <a:spcAft>
                <a:spcPts val="600"/>
              </a:spcAft>
            </a:pPr>
            <a:r>
              <a:rPr lang="en-GB" sz="1500" dirty="0">
                <a:solidFill>
                  <a:schemeClr val="tx2"/>
                </a:solidFill>
              </a:rPr>
              <a:t>Laura-Jayne tells her story in her own words, of early abusive relationships, becoming a parent, raising her children, becoming a blended family, managing her child’s distressed behaviours and her own poor mental health and being on the brink of relationship breakdown before embarking on life-changing relationship support.</a:t>
            </a:r>
          </a:p>
          <a:p>
            <a:pPr algn="l">
              <a:lnSpc>
                <a:spcPct val="90000"/>
              </a:lnSpc>
              <a:spcAft>
                <a:spcPts val="600"/>
              </a:spcAft>
            </a:pPr>
            <a:endParaRPr lang="en-GB" sz="1500" b="0" dirty="0">
              <a:solidFill>
                <a:schemeClr val="tx2"/>
              </a:solidFill>
              <a:latin typeface="Source Sans Pro" panose="020B0503030403020204" pitchFamily="34" charset="0"/>
            </a:endParaRPr>
          </a:p>
          <a:p>
            <a:pPr algn="l">
              <a:lnSpc>
                <a:spcPct val="90000"/>
              </a:lnSpc>
              <a:spcAft>
                <a:spcPts val="600"/>
              </a:spcAft>
            </a:pPr>
            <a:r>
              <a:rPr lang="en-GB" sz="1500" b="0" i="0" dirty="0">
                <a:solidFill>
                  <a:schemeClr val="tx2"/>
                </a:solidFill>
                <a:effectLst/>
                <a:latin typeface="Source Sans Pro" panose="020B0503030403020204" pitchFamily="34" charset="0"/>
              </a:rPr>
              <a:t>"I felt like I could no longer cope with Joshua’s behaviours, I felt completely alone and it didn’t help that it started to come between me and Anthony. We would argue over discipline mainly; how I either wasn’t doing enough to discipline or how I wasn’t happy with the way Anthony would discipline, our communication between each other was awful, we could go days with hardly speaking until (usually me) would just blow and every single thing I had been keeping in for the last few days and weeks would come out."</a:t>
            </a:r>
          </a:p>
          <a:p>
            <a:pPr algn="l">
              <a:lnSpc>
                <a:spcPct val="90000"/>
              </a:lnSpc>
              <a:spcAft>
                <a:spcPts val="600"/>
              </a:spcAft>
            </a:pPr>
            <a:endParaRPr lang="en-GB" sz="1500" dirty="0">
              <a:solidFill>
                <a:schemeClr val="tx2"/>
              </a:solidFill>
            </a:endParaRPr>
          </a:p>
          <a:p>
            <a:pPr algn="l">
              <a:lnSpc>
                <a:spcPct val="90000"/>
              </a:lnSpc>
              <a:spcAft>
                <a:spcPts val="600"/>
              </a:spcAft>
            </a:pPr>
            <a:r>
              <a:rPr lang="en-GB" sz="1500" dirty="0">
                <a:solidFill>
                  <a:schemeClr val="tx2"/>
                </a:solidFill>
              </a:rPr>
              <a:t>After support for her relationship, Laura-Jayne went on to say, </a:t>
            </a:r>
          </a:p>
          <a:p>
            <a:pPr algn="l">
              <a:lnSpc>
                <a:spcPct val="90000"/>
              </a:lnSpc>
              <a:spcAft>
                <a:spcPts val="600"/>
              </a:spcAft>
            </a:pPr>
            <a:r>
              <a:rPr lang="en-GB" sz="1500" b="0" dirty="0">
                <a:solidFill>
                  <a:schemeClr val="tx2"/>
                </a:solidFill>
                <a:latin typeface="Source Sans Pro" panose="020B0503030403020204" pitchFamily="34" charset="0"/>
              </a:rPr>
              <a:t>“I truly believe the sessions helped us communicate better, become stronger together and ultimately save our relationship.”</a:t>
            </a:r>
          </a:p>
          <a:p>
            <a:pPr algn="l">
              <a:lnSpc>
                <a:spcPct val="90000"/>
              </a:lnSpc>
              <a:spcAft>
                <a:spcPts val="600"/>
              </a:spcAft>
            </a:pPr>
            <a:endParaRPr lang="en-GB" sz="1500" dirty="0">
              <a:solidFill>
                <a:schemeClr val="tx2"/>
              </a:solidFill>
            </a:endParaRPr>
          </a:p>
          <a:p>
            <a:pPr marL="0" marR="0" lvl="0" indent="0" algn="l" defTabSz="914400" eaLnBrk="1" fontAlgn="auto" latinLnBrk="0" hangingPunct="1">
              <a:lnSpc>
                <a:spcPct val="90000"/>
              </a:lnSpc>
              <a:spcBef>
                <a:spcPts val="0"/>
              </a:spcBef>
              <a:spcAft>
                <a:spcPts val="600"/>
              </a:spcAft>
              <a:buClrTx/>
              <a:buSzTx/>
              <a:buFontTx/>
              <a:buNone/>
              <a:tabLst/>
              <a:defRPr/>
            </a:pPr>
            <a:r>
              <a:rPr lang="en-GB" sz="1500" dirty="0">
                <a:solidFill>
                  <a:schemeClr val="tx2"/>
                </a:solidFill>
              </a:rPr>
              <a:t>Read how </a:t>
            </a:r>
            <a:r>
              <a:rPr kumimoji="0" lang="en-GB" sz="1500" b="0" i="0" u="none" strike="noStrike" kern="0" cap="none" spc="0" normalizeH="0" baseline="0" noProof="0" dirty="0">
                <a:ln>
                  <a:noFill/>
                </a:ln>
                <a:solidFill>
                  <a:schemeClr val="tx2"/>
                </a:solidFill>
                <a:effectLst/>
                <a:uLnTx/>
                <a:uFillTx/>
                <a:latin typeface="Roboto"/>
                <a:ea typeface="+mn-ea"/>
                <a:hlinkClick r:id="rId3"/>
              </a:rPr>
              <a:t>Am I just? Who am I? - Reducing Parental Conflict - Knowledge Hub (khub.net)</a:t>
            </a:r>
            <a:endParaRPr kumimoji="0" lang="en-GB" sz="1500" b="0" i="0" u="none" strike="noStrike" kern="0" cap="none" spc="0" normalizeH="0" baseline="0" noProof="0" dirty="0">
              <a:ln>
                <a:noFill/>
              </a:ln>
              <a:solidFill>
                <a:schemeClr val="tx2"/>
              </a:solidFill>
              <a:effectLst/>
              <a:uLnTx/>
              <a:uFillTx/>
              <a:latin typeface="Roboto"/>
              <a:ea typeface="+mn-ea"/>
            </a:endParaRPr>
          </a:p>
          <a:p>
            <a:pPr algn="l">
              <a:lnSpc>
                <a:spcPct val="90000"/>
              </a:lnSpc>
              <a:spcAft>
                <a:spcPts val="600"/>
              </a:spcAft>
            </a:pPr>
            <a:endParaRPr lang="en-GB" sz="1500" dirty="0">
              <a:solidFill>
                <a:schemeClr val="tx2"/>
              </a:solidFill>
            </a:endParaRPr>
          </a:p>
        </p:txBody>
      </p:sp>
      <p:sp>
        <p:nvSpPr>
          <p:cNvPr id="4" name="Slide Number Placeholder 3">
            <a:extLst>
              <a:ext uri="{FF2B5EF4-FFF2-40B4-BE49-F238E27FC236}">
                <a16:creationId xmlns:a16="http://schemas.microsoft.com/office/drawing/2014/main" id="{21060BD6-2998-467E-8C61-5B21C34FC933}"/>
              </a:ext>
            </a:extLst>
          </p:cNvPr>
          <p:cNvSpPr>
            <a:spLocks noGrp="1"/>
          </p:cNvSpPr>
          <p:nvPr>
            <p:ph type="sldNum" sz="quarter" idx="7"/>
          </p:nvPr>
        </p:nvSpPr>
        <p:spPr>
          <a:xfrm>
            <a:off x="11548872" y="6217920"/>
            <a:ext cx="640080" cy="640080"/>
          </a:xfrm>
        </p:spPr>
        <p:txBody>
          <a:bodyPr>
            <a:normAutofit/>
          </a:bodyPr>
          <a:lstStyle/>
          <a:p>
            <a:pPr algn="ctr">
              <a:spcAft>
                <a:spcPts val="600"/>
              </a:spcAft>
            </a:pPr>
            <a:fld id="{B6F15528-21DE-4FAA-801E-634DDDAF4B2B}" type="slidenum">
              <a:rPr lang="en-GB" sz="1600">
                <a:solidFill>
                  <a:schemeClr val="tx2"/>
                </a:solidFill>
              </a:rPr>
              <a:pPr algn="ctr">
                <a:spcAft>
                  <a:spcPts val="600"/>
                </a:spcAft>
              </a:pPr>
              <a:t>10</a:t>
            </a:fld>
            <a:endParaRPr lang="en-GB" sz="1600">
              <a:solidFill>
                <a:schemeClr val="tx2"/>
              </a:solidFill>
            </a:endParaRPr>
          </a:p>
        </p:txBody>
      </p:sp>
    </p:spTree>
    <p:extLst>
      <p:ext uri="{BB962C8B-B14F-4D97-AF65-F5344CB8AC3E}">
        <p14:creationId xmlns:p14="http://schemas.microsoft.com/office/powerpoint/2010/main" val="3158255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CED1C-9702-4FB7-9975-539972364EF9}"/>
              </a:ext>
            </a:extLst>
          </p:cNvPr>
          <p:cNvSpPr>
            <a:spLocks noGrp="1"/>
          </p:cNvSpPr>
          <p:nvPr>
            <p:ph type="title"/>
          </p:nvPr>
        </p:nvSpPr>
        <p:spPr>
          <a:xfrm>
            <a:off x="563299" y="420747"/>
            <a:ext cx="11071750" cy="2277547"/>
          </a:xfrm>
        </p:spPr>
        <p:txBody>
          <a:bodyPr/>
          <a:lstStyle/>
          <a:p>
            <a:r>
              <a:rPr lang="en-GB" dirty="0">
                <a:latin typeface="Gadugi" panose="020B0502040204020203" pitchFamily="34" charset="0"/>
                <a:ea typeface="Calibri" panose="020F0502020204030204" pitchFamily="34" charset="0"/>
                <a:cs typeface="Times New Roman" panose="02020603050405020304" pitchFamily="18" charset="0"/>
              </a:rPr>
              <a:t>7.2 What does </a:t>
            </a:r>
            <a:r>
              <a:rPr lang="en-GB" i="1" dirty="0">
                <a:latin typeface="Gadugi" panose="020B0502040204020203" pitchFamily="34" charset="0"/>
                <a:ea typeface="Calibri" panose="020F0502020204030204" pitchFamily="34" charset="0"/>
                <a:cs typeface="Times New Roman" panose="02020603050405020304" pitchFamily="18" charset="0"/>
              </a:rPr>
              <a:t>Reducing Parental Conflict </a:t>
            </a:r>
            <a:r>
              <a:rPr lang="en-GB" dirty="0">
                <a:latin typeface="Gadugi" panose="020B0502040204020203" pitchFamily="34" charset="0"/>
                <a:ea typeface="Calibri" panose="020F0502020204030204" pitchFamily="34" charset="0"/>
                <a:cs typeface="Times New Roman" panose="02020603050405020304" pitchFamily="18" charset="0"/>
              </a:rPr>
              <a:t>mean to perinatal mental health and parent infant relationships?</a:t>
            </a:r>
            <a:br>
              <a:rPr lang="en-GB" dirty="0">
                <a:latin typeface="Gadugi" panose="020B0502040204020203" pitchFamily="34" charset="0"/>
                <a:ea typeface="Calibri" panose="020F0502020204030204" pitchFamily="34" charset="0"/>
                <a:cs typeface="Times New Roman" panose="02020603050405020304" pitchFamily="18" charset="0"/>
              </a:rPr>
            </a:br>
            <a:r>
              <a:rPr lang="en-GB" sz="2000" b="0" dirty="0">
                <a:solidFill>
                  <a:schemeClr val="tx1"/>
                </a:solidFill>
                <a:latin typeface="Gadugi" panose="020B0502040204020203" pitchFamily="34" charset="0"/>
                <a:ea typeface="Calibri" panose="020F0502020204030204" pitchFamily="34" charset="0"/>
                <a:cs typeface="Times New Roman" panose="02020603050405020304" pitchFamily="18" charset="0"/>
              </a:rPr>
              <a:t>Family Hubs and Start for Life programme</a:t>
            </a:r>
            <a:br>
              <a:rPr lang="en-GB" sz="2000" b="0" dirty="0">
                <a:solidFill>
                  <a:schemeClr val="tx1"/>
                </a:solidFill>
                <a:latin typeface="Gadugi" panose="020B0502040204020203" pitchFamily="34" charset="0"/>
                <a:ea typeface="Calibri" panose="020F0502020204030204" pitchFamily="34" charset="0"/>
                <a:cs typeface="Times New Roman" panose="02020603050405020304" pitchFamily="18" charset="0"/>
              </a:rPr>
            </a:br>
            <a:br>
              <a:rPr lang="en-GB" b="0" i="0" dirty="0">
                <a:solidFill>
                  <a:srgbClr val="393939"/>
                </a:solidFill>
                <a:effectLst/>
                <a:latin typeface="Source Sans Pro" panose="020B0503030403020204" pitchFamily="34" charset="0"/>
              </a:rPr>
            </a:br>
            <a:endParaRPr lang="en-GB" dirty="0"/>
          </a:p>
        </p:txBody>
      </p:sp>
      <p:sp>
        <p:nvSpPr>
          <p:cNvPr id="3" name="Text Placeholder 2">
            <a:extLst>
              <a:ext uri="{FF2B5EF4-FFF2-40B4-BE49-F238E27FC236}">
                <a16:creationId xmlns:a16="http://schemas.microsoft.com/office/drawing/2014/main" id="{7C9E2C88-7927-4223-BD5C-6F3EC444CB0A}"/>
              </a:ext>
            </a:extLst>
          </p:cNvPr>
          <p:cNvSpPr>
            <a:spLocks noGrp="1"/>
          </p:cNvSpPr>
          <p:nvPr>
            <p:ph type="body" idx="1"/>
          </p:nvPr>
        </p:nvSpPr>
        <p:spPr>
          <a:xfrm>
            <a:off x="556950" y="1838325"/>
            <a:ext cx="11263575" cy="4362450"/>
          </a:xfrm>
        </p:spPr>
        <p:txBody>
          <a:bodyPr/>
          <a:lstStyle/>
          <a:p>
            <a:pPr marL="0" marR="0">
              <a:spcBef>
                <a:spcPts val="0"/>
              </a:spcBef>
              <a:spcAft>
                <a:spcPts val="0"/>
              </a:spcAft>
            </a:pPr>
            <a:r>
              <a:rPr lang="en-GB" sz="1100" b="0" dirty="0">
                <a:solidFill>
                  <a:schemeClr val="tx1"/>
                </a:solidFill>
                <a:effectLst/>
                <a:latin typeface="+mn-lt"/>
              </a:rPr>
              <a:t>It was exciting to attend the perinatal mental health board yesterday with colleagues from health and the voluntary sector. This was an opportunity to talk about Family hubs and the Start for Life programmes particularly the funding to primarily target universal perinatal mental health and parent–infant relationship needs. The guidance says, "together with the open access focus of the parenting support funding (0-2), this is an opportunity to prevent difficulties before they emerge and to better support families with a wide range of difficulties." See annex I page 80 </a:t>
            </a:r>
            <a:r>
              <a:rPr lang="en-GB" sz="1100" b="0" dirty="0">
                <a:solidFill>
                  <a:schemeClr val="tx1"/>
                </a:solidFill>
                <a:effectLst/>
                <a:latin typeface="+mn-lt"/>
                <a:hlinkClick r:id="rId2">
                  <a:extLst>
                    <a:ext uri="{A12FA001-AC4F-418D-AE19-62706E023703}">
                      <ahyp:hlinkClr xmlns:ahyp="http://schemas.microsoft.com/office/drawing/2018/hyperlinkcolor" val="tx"/>
                    </a:ext>
                  </a:extLst>
                </a:hlinkClick>
              </a:rPr>
              <a:t>Family Hubs and Start for Life Programme Guide (publishing.service.gov.uk)</a:t>
            </a:r>
            <a:endParaRPr lang="en-GB" sz="1100" b="0" dirty="0">
              <a:solidFill>
                <a:schemeClr val="tx1"/>
              </a:solidFill>
              <a:effectLst/>
              <a:latin typeface="+mn-lt"/>
            </a:endParaRPr>
          </a:p>
          <a:p>
            <a:pPr marL="0" marR="0">
              <a:spcBef>
                <a:spcPts val="0"/>
              </a:spcBef>
              <a:spcAft>
                <a:spcPts val="0"/>
              </a:spcAft>
            </a:pPr>
            <a:r>
              <a:rPr lang="en-GB" sz="1100" b="0" dirty="0">
                <a:solidFill>
                  <a:schemeClr val="tx1"/>
                </a:solidFill>
                <a:effectLst/>
                <a:latin typeface="+mn-lt"/>
              </a:rPr>
              <a:t> </a:t>
            </a:r>
          </a:p>
          <a:p>
            <a:pPr marL="0" marR="0">
              <a:spcBef>
                <a:spcPts val="0"/>
              </a:spcBef>
              <a:spcAft>
                <a:spcPts val="0"/>
              </a:spcAft>
            </a:pPr>
            <a:r>
              <a:rPr lang="en-GB" sz="1100" b="0" dirty="0">
                <a:solidFill>
                  <a:schemeClr val="tx1"/>
                </a:solidFill>
                <a:effectLst/>
                <a:latin typeface="+mn-lt"/>
              </a:rPr>
              <a:t>I would want to add, "together with open access of the parenting support </a:t>
            </a:r>
            <a:r>
              <a:rPr lang="en-GB" sz="1100" b="0" i="1" dirty="0">
                <a:solidFill>
                  <a:schemeClr val="tx1"/>
                </a:solidFill>
                <a:effectLst/>
                <a:latin typeface="+mn-lt"/>
              </a:rPr>
              <a:t>and </a:t>
            </a:r>
            <a:r>
              <a:rPr lang="en-GB" sz="1100" b="0" u="sng" dirty="0">
                <a:solidFill>
                  <a:schemeClr val="tx1"/>
                </a:solidFill>
                <a:effectLst/>
                <a:latin typeface="+mn-lt"/>
              </a:rPr>
              <a:t>support for parental relationships funding</a:t>
            </a:r>
            <a:r>
              <a:rPr lang="en-GB" sz="1100" b="0" dirty="0">
                <a:solidFill>
                  <a:schemeClr val="tx1"/>
                </a:solidFill>
                <a:effectLst/>
                <a:latin typeface="+mn-lt"/>
              </a:rPr>
              <a:t>" from DWP who are grant funding approaches to reducing parental conflict and have partnered up with several government departments (DHSC, DfE and DHLUC) to ensure reducing parental conflict is firmly on the agenda of the Supporting Families programme, as well as the Family Hub and Start for Life agenda.</a:t>
            </a:r>
          </a:p>
          <a:p>
            <a:pPr marL="0" marR="0">
              <a:spcBef>
                <a:spcPts val="0"/>
              </a:spcBef>
              <a:spcAft>
                <a:spcPts val="0"/>
              </a:spcAft>
            </a:pPr>
            <a:r>
              <a:rPr lang="en-GB" sz="1100" b="0" dirty="0">
                <a:solidFill>
                  <a:schemeClr val="tx1"/>
                </a:solidFill>
                <a:effectLst/>
                <a:latin typeface="+mn-lt"/>
              </a:rPr>
              <a:t> </a:t>
            </a:r>
          </a:p>
          <a:p>
            <a:pPr marL="0" marR="0">
              <a:spcBef>
                <a:spcPts val="0"/>
              </a:spcBef>
              <a:spcAft>
                <a:spcPts val="0"/>
              </a:spcAft>
            </a:pPr>
            <a:r>
              <a:rPr lang="en-GB" sz="1100" b="0" dirty="0">
                <a:solidFill>
                  <a:schemeClr val="tx1"/>
                </a:solidFill>
                <a:effectLst/>
                <a:latin typeface="+mn-lt"/>
              </a:rPr>
              <a:t>The guidance goes on to suggest that perinatal mental health for fathers and co-parents should be enhanced with this funding. "There is a Long Term Plan commitment to offer an evidence-based assessment to partners of women accessing specialist perinatal mental health or maternal mental health services for their mental health and be signposted to support as required. This funding could be used to develop the support that fathers and co-parents are referred to. Limited support is available for partners of women who do not access specialist perinatal mental health services."</a:t>
            </a:r>
          </a:p>
          <a:p>
            <a:pPr marL="0" marR="0">
              <a:spcBef>
                <a:spcPts val="0"/>
              </a:spcBef>
              <a:spcAft>
                <a:spcPts val="0"/>
              </a:spcAft>
            </a:pPr>
            <a:r>
              <a:rPr lang="en-GB" sz="1100" b="0" dirty="0">
                <a:solidFill>
                  <a:schemeClr val="tx1"/>
                </a:solidFill>
                <a:effectLst/>
                <a:latin typeface="+mn-lt"/>
              </a:rPr>
              <a:t> </a:t>
            </a:r>
          </a:p>
          <a:p>
            <a:pPr marL="0" marR="0">
              <a:spcBef>
                <a:spcPts val="0"/>
              </a:spcBef>
              <a:spcAft>
                <a:spcPts val="0"/>
              </a:spcAft>
            </a:pPr>
            <a:r>
              <a:rPr lang="en-GB" sz="1100" dirty="0">
                <a:solidFill>
                  <a:schemeClr val="tx1"/>
                </a:solidFill>
                <a:effectLst/>
                <a:latin typeface="+mn-lt"/>
              </a:rPr>
              <a:t>Expectant parents services</a:t>
            </a:r>
          </a:p>
          <a:p>
            <a:pPr marL="0" marR="0">
              <a:spcBef>
                <a:spcPts val="0"/>
              </a:spcBef>
              <a:spcAft>
                <a:spcPts val="0"/>
              </a:spcAft>
            </a:pPr>
            <a:r>
              <a:rPr lang="en-GB" sz="1100" b="0" dirty="0">
                <a:solidFill>
                  <a:schemeClr val="tx1"/>
                </a:solidFill>
                <a:effectLst/>
                <a:latin typeface="+mn-lt"/>
              </a:rPr>
              <a:t>Our 2019 Bristol JSNA recommends PMH and infant mental health input into antenatal classes so there is a universal offer alongside support found on </a:t>
            </a:r>
            <a:r>
              <a:rPr lang="en-GB" sz="1100" b="0" dirty="0">
                <a:solidFill>
                  <a:schemeClr val="tx1"/>
                </a:solidFill>
                <a:effectLst/>
                <a:latin typeface="+mn-lt"/>
                <a:hlinkClick r:id="rId3">
                  <a:extLst>
                    <a:ext uri="{A12FA001-AC4F-418D-AE19-62706E023703}">
                      <ahyp:hlinkClr xmlns:ahyp="http://schemas.microsoft.com/office/drawing/2018/hyperlinkcolor" val="tx"/>
                    </a:ext>
                  </a:extLst>
                </a:hlinkClick>
              </a:rPr>
              <a:t>Your bump 2 baby wellbeing guide</a:t>
            </a:r>
            <a:r>
              <a:rPr lang="en-GB" sz="1100" b="0" dirty="0">
                <a:solidFill>
                  <a:schemeClr val="tx1"/>
                </a:solidFill>
                <a:effectLst/>
                <a:latin typeface="+mn-lt"/>
              </a:rPr>
              <a:t> which includes mental health support for pregnant mums and new mums from Bluebell care, </a:t>
            </a:r>
            <a:r>
              <a:rPr lang="en-GB" sz="1100" b="0" dirty="0">
                <a:solidFill>
                  <a:schemeClr val="tx1"/>
                </a:solidFill>
                <a:effectLst/>
                <a:latin typeface="+mn-lt"/>
                <a:hlinkClick r:id="rId4">
                  <a:extLst>
                    <a:ext uri="{A12FA001-AC4F-418D-AE19-62706E023703}">
                      <ahyp:hlinkClr xmlns:ahyp="http://schemas.microsoft.com/office/drawing/2018/hyperlinkcolor" val="tx"/>
                    </a:ext>
                  </a:extLst>
                </a:hlinkClick>
              </a:rPr>
              <a:t>Dads in Mind</a:t>
            </a:r>
            <a:r>
              <a:rPr lang="en-GB" sz="1100" b="0" dirty="0">
                <a:solidFill>
                  <a:schemeClr val="tx1"/>
                </a:solidFill>
                <a:effectLst/>
                <a:latin typeface="+mn-lt"/>
              </a:rPr>
              <a:t> for dads experiencing mental health difficulties surrounding pregnancy and a birth of a child or supporting a partner who is having difficulties and targeted support group programmes such as antenatal Rockabye, Welcome to the World and </a:t>
            </a:r>
            <a:r>
              <a:rPr lang="en-GB" sz="1100" b="0" dirty="0">
                <a:solidFill>
                  <a:schemeClr val="tx1"/>
                </a:solidFill>
                <a:effectLst/>
                <a:latin typeface="+mn-lt"/>
                <a:hlinkClick r:id="rId5">
                  <a:extLst>
                    <a:ext uri="{A12FA001-AC4F-418D-AE19-62706E023703}">
                      <ahyp:hlinkClr xmlns:ahyp="http://schemas.microsoft.com/office/drawing/2018/hyperlinkcolor" val="tx"/>
                    </a:ext>
                  </a:extLst>
                </a:hlinkClick>
              </a:rPr>
              <a:t>Peep Antenatal Programme</a:t>
            </a:r>
            <a:endParaRPr lang="en-GB" sz="1100" b="0" dirty="0">
              <a:solidFill>
                <a:schemeClr val="tx1"/>
              </a:solidFill>
              <a:effectLst/>
              <a:latin typeface="+mn-lt"/>
            </a:endParaRPr>
          </a:p>
          <a:p>
            <a:pPr marL="0" marR="0">
              <a:spcBef>
                <a:spcPts val="0"/>
              </a:spcBef>
              <a:spcAft>
                <a:spcPts val="0"/>
              </a:spcAft>
            </a:pPr>
            <a:r>
              <a:rPr lang="en-GB" sz="1100" b="0" dirty="0">
                <a:solidFill>
                  <a:schemeClr val="tx1"/>
                </a:solidFill>
                <a:effectLst/>
                <a:latin typeface="+mn-lt"/>
              </a:rPr>
              <a:t> </a:t>
            </a:r>
          </a:p>
          <a:p>
            <a:pPr marL="0" marR="0">
              <a:spcBef>
                <a:spcPts val="0"/>
              </a:spcBef>
              <a:spcAft>
                <a:spcPts val="0"/>
              </a:spcAft>
            </a:pPr>
            <a:r>
              <a:rPr lang="en-GB" sz="1100" b="0" dirty="0">
                <a:solidFill>
                  <a:schemeClr val="tx1"/>
                </a:solidFill>
                <a:effectLst/>
                <a:latin typeface="+mn-lt"/>
              </a:rPr>
              <a:t>Programmes that also focus on fostering positive couple or co-parenting relationships are shown to support sustainable outcomes. I welcome the renewed focus from the Start for Life programme f on fathers and co-parenting and consideration of their mental health and quality of relationships and the important role of co-parenting supporters.</a:t>
            </a:r>
          </a:p>
          <a:p>
            <a:pPr marL="0" marR="0">
              <a:spcBef>
                <a:spcPts val="0"/>
              </a:spcBef>
              <a:spcAft>
                <a:spcPts val="0"/>
              </a:spcAft>
            </a:pPr>
            <a:r>
              <a:rPr lang="en-GB" sz="1100" b="0" dirty="0">
                <a:solidFill>
                  <a:schemeClr val="tx1"/>
                </a:solidFill>
                <a:effectLst/>
                <a:latin typeface="+mn-lt"/>
              </a:rPr>
              <a:t> </a:t>
            </a:r>
          </a:p>
          <a:p>
            <a:pPr marL="0" marR="0">
              <a:spcBef>
                <a:spcPts val="0"/>
              </a:spcBef>
              <a:spcAft>
                <a:spcPts val="0"/>
              </a:spcAft>
            </a:pPr>
            <a:r>
              <a:rPr lang="en-GB" sz="1100" b="0" dirty="0">
                <a:solidFill>
                  <a:schemeClr val="tx1"/>
                </a:solidFill>
                <a:effectLst/>
                <a:latin typeface="+mn-lt"/>
              </a:rPr>
              <a:t>There are existing preparing for parenthood evidenced based programmes that have significant impacts on postnatal depression, improved parenting sensitivity and warmth, fostering positive couple or co-parenting relationships and establishing positive child regulation such as </a:t>
            </a:r>
            <a:r>
              <a:rPr lang="en-GB" sz="1100" b="0" dirty="0">
                <a:solidFill>
                  <a:schemeClr val="tx1"/>
                </a:solidFill>
                <a:effectLst/>
                <a:latin typeface="+mn-lt"/>
                <a:hlinkClick r:id="rId6">
                  <a:extLst>
                    <a:ext uri="{A12FA001-AC4F-418D-AE19-62706E023703}">
                      <ahyp:hlinkClr xmlns:ahyp="http://schemas.microsoft.com/office/drawing/2018/hyperlinkcolor" val="tx"/>
                    </a:ext>
                  </a:extLst>
                </a:hlinkClick>
              </a:rPr>
              <a:t>‘Family Foundations’ – transition to parenthood programme for dads and mums: The Fatherhood Institute</a:t>
            </a:r>
            <a:endParaRPr lang="en-GB" sz="1100" b="0" dirty="0">
              <a:solidFill>
                <a:schemeClr val="tx1"/>
              </a:solidFill>
              <a:effectLst/>
              <a:latin typeface="+mn-lt"/>
            </a:endParaRPr>
          </a:p>
          <a:p>
            <a:pPr marL="0" marR="0">
              <a:spcBef>
                <a:spcPts val="0"/>
              </a:spcBef>
              <a:spcAft>
                <a:spcPts val="0"/>
              </a:spcAft>
            </a:pPr>
            <a:endParaRPr lang="en-GB" sz="1100" b="0" dirty="0">
              <a:solidFill>
                <a:schemeClr val="tx1"/>
              </a:solidFill>
              <a:latin typeface="+mn-lt"/>
            </a:endParaRPr>
          </a:p>
          <a:p>
            <a:pPr marL="0" marR="0">
              <a:spcBef>
                <a:spcPts val="0"/>
              </a:spcBef>
              <a:spcAft>
                <a:spcPts val="0"/>
              </a:spcAft>
            </a:pPr>
            <a:r>
              <a:rPr lang="en-GB" sz="1100" b="0" dirty="0">
                <a:solidFill>
                  <a:schemeClr val="tx1"/>
                </a:solidFill>
                <a:effectLst/>
                <a:latin typeface="+mn-lt"/>
              </a:rPr>
              <a:t>Continued on next page</a:t>
            </a:r>
          </a:p>
          <a:p>
            <a:pPr marL="0" marR="0">
              <a:spcBef>
                <a:spcPts val="0"/>
              </a:spcBef>
              <a:spcAft>
                <a:spcPts val="0"/>
              </a:spcAft>
            </a:pPr>
            <a:r>
              <a:rPr lang="en-GB" sz="1100" b="0" dirty="0">
                <a:solidFill>
                  <a:schemeClr val="tx1"/>
                </a:solidFill>
                <a:effectLst/>
                <a:latin typeface="+mn-lt"/>
              </a:rPr>
              <a:t> </a:t>
            </a:r>
            <a:endParaRPr lang="en-GB" sz="1000" b="0" dirty="0">
              <a:solidFill>
                <a:schemeClr val="tx1"/>
              </a:solidFill>
              <a:latin typeface="+mn-lt"/>
            </a:endParaRPr>
          </a:p>
        </p:txBody>
      </p:sp>
      <p:sp>
        <p:nvSpPr>
          <p:cNvPr id="4" name="Slide Number Placeholder 3">
            <a:extLst>
              <a:ext uri="{FF2B5EF4-FFF2-40B4-BE49-F238E27FC236}">
                <a16:creationId xmlns:a16="http://schemas.microsoft.com/office/drawing/2014/main" id="{358DD8BA-A68D-4F3D-9295-3534E414CE8F}"/>
              </a:ext>
            </a:extLst>
          </p:cNvPr>
          <p:cNvSpPr>
            <a:spLocks noGrp="1"/>
          </p:cNvSpPr>
          <p:nvPr>
            <p:ph type="sldNum" sz="quarter" idx="7"/>
          </p:nvPr>
        </p:nvSpPr>
        <p:spPr/>
        <p:txBody>
          <a:bodyPr/>
          <a:lstStyle/>
          <a:p>
            <a:fld id="{B6F15528-21DE-4FAA-801E-634DDDAF4B2B}" type="slidenum">
              <a:rPr lang="en-GB" smtClean="0"/>
              <a:t>11</a:t>
            </a:fld>
            <a:endParaRPr lang="en-GB"/>
          </a:p>
        </p:txBody>
      </p:sp>
    </p:spTree>
    <p:extLst>
      <p:ext uri="{BB962C8B-B14F-4D97-AF65-F5344CB8AC3E}">
        <p14:creationId xmlns:p14="http://schemas.microsoft.com/office/powerpoint/2010/main" val="4027635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BC1A7-D1F2-4C75-A542-04C934B6B5C0}"/>
              </a:ext>
            </a:extLst>
          </p:cNvPr>
          <p:cNvSpPr>
            <a:spLocks noGrp="1"/>
          </p:cNvSpPr>
          <p:nvPr>
            <p:ph type="title"/>
          </p:nvPr>
        </p:nvSpPr>
        <p:spPr>
          <a:xfrm>
            <a:off x="360098" y="137160"/>
            <a:ext cx="11476301" cy="492443"/>
          </a:xfrm>
        </p:spPr>
        <p:txBody>
          <a:bodyPr/>
          <a:lstStyle/>
          <a:p>
            <a:r>
              <a:rPr lang="en-GB" dirty="0"/>
              <a:t>7.2 continued</a:t>
            </a:r>
          </a:p>
        </p:txBody>
      </p:sp>
      <p:sp>
        <p:nvSpPr>
          <p:cNvPr id="3" name="Text Placeholder 2">
            <a:extLst>
              <a:ext uri="{FF2B5EF4-FFF2-40B4-BE49-F238E27FC236}">
                <a16:creationId xmlns:a16="http://schemas.microsoft.com/office/drawing/2014/main" id="{114C8259-8A6B-4A77-8B11-7CC6DC31B613}"/>
              </a:ext>
            </a:extLst>
          </p:cNvPr>
          <p:cNvSpPr>
            <a:spLocks noGrp="1"/>
          </p:cNvSpPr>
          <p:nvPr>
            <p:ph type="body" idx="1"/>
          </p:nvPr>
        </p:nvSpPr>
        <p:spPr>
          <a:xfrm>
            <a:off x="105833" y="667236"/>
            <a:ext cx="11980333" cy="615040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Calibri"/>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a:ea typeface="+mn-ea"/>
                <a:hlinkClick r:id="rId2">
                  <a:extLst>
                    <a:ext uri="{A12FA001-AC4F-418D-AE19-62706E023703}">
                      <ahyp:hlinkClr xmlns:ahyp="http://schemas.microsoft.com/office/drawing/2018/hyperlinkcolor" val="tx"/>
                    </a:ext>
                  </a:extLst>
                </a:hlinkClick>
              </a:rPr>
              <a:t>Me You Baby Too</a:t>
            </a:r>
            <a:r>
              <a:rPr kumimoji="0" lang="en-GB" sz="1100" b="0" i="0" u="none" strike="noStrike" kern="0" cap="none" spc="0" normalizeH="0" baseline="0" noProof="0" dirty="0">
                <a:ln>
                  <a:noFill/>
                </a:ln>
                <a:solidFill>
                  <a:prstClr val="black"/>
                </a:solidFill>
                <a:effectLst/>
                <a:uLnTx/>
                <a:uFillTx/>
                <a:latin typeface="Calibri"/>
                <a:ea typeface="+mn-ea"/>
              </a:rPr>
              <a:t> is a digital programme designed to help parents understand  the impact of a new baby on the couple relationship, and to help them find constructive approaches to managing conflict and coping together. It is currently available in North Somerset and South Gloucestershire and likely to be available in Bristol following some scoping and needs analysis work. The resource comprises Behaviour Modelling Training videos, activities and psycho-educative  information to help users adjust to parenthood.  Evaluation findings showed a statistically significant reduction in levels of conflict and a significant improvement in relationship satisfaction. Throughout their use of the programme, parents also  demonstrated: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prstClr val="black"/>
                </a:solidFill>
                <a:effectLst/>
                <a:uLnTx/>
                <a:uFillTx/>
                <a:latin typeface="Calibri"/>
                <a:ea typeface="+mn-ea"/>
              </a:rPr>
              <a:t>Understanding and awareness of couple conflict and coping.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prstClr val="black"/>
                </a:solidFill>
                <a:effectLst/>
                <a:uLnTx/>
                <a:uFillTx/>
                <a:latin typeface="Calibri"/>
                <a:ea typeface="+mn-ea"/>
              </a:rPr>
              <a:t>Understanding and awareness of the impact of a baby on their couple relationship, and the  impact of the couple relationship on the infant.  </a:t>
            </a:r>
          </a:p>
          <a:p>
            <a:pPr marL="171450" marR="0" lvl="0" indent="-17145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prstClr val="black"/>
                </a:solidFill>
                <a:effectLst/>
                <a:uLnTx/>
                <a:uFillTx/>
                <a:latin typeface="Calibri"/>
                <a:ea typeface="+mn-ea"/>
              </a:rPr>
              <a:t>Parents also reported putting learning into practice by using communication techniques suggested  in the programme: </a:t>
            </a:r>
          </a:p>
          <a:p>
            <a:pPr marL="171450" marR="0" lvl="0" indent="-17145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prstClr val="black"/>
                </a:solidFill>
                <a:effectLst/>
                <a:uLnTx/>
                <a:uFillTx/>
                <a:latin typeface="Calibri"/>
                <a:ea typeface="+mn-ea"/>
              </a:rPr>
              <a:t>Listening to one another more. </a:t>
            </a:r>
          </a:p>
          <a:p>
            <a:pPr marL="171450" marR="0" lvl="0" indent="-17145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prstClr val="black"/>
                </a:solidFill>
                <a:effectLst/>
                <a:uLnTx/>
                <a:uFillTx/>
                <a:latin typeface="Calibri"/>
                <a:ea typeface="+mn-ea"/>
              </a:rPr>
              <a:t>Sharing problems and feelings more with their partners. </a:t>
            </a:r>
          </a:p>
          <a:p>
            <a:pPr marL="171450" marR="0" lvl="0" indent="-171450" defTabSz="91440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prstClr val="black"/>
                </a:solidFill>
                <a:effectLst/>
                <a:uLnTx/>
                <a:uFillTx/>
                <a:latin typeface="Calibri"/>
                <a:ea typeface="+mn-ea"/>
              </a:rPr>
              <a:t>Becoming more aware of the role and impact of stress and how to handle it more  constructively as a couple.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a:ea typeface="+mn-ea"/>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a:ea typeface="+mn-ea"/>
              </a:rPr>
              <a:t>Other perinatal programmes aimed at supporting relationships: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solidFill>
                  <a:prstClr val="black"/>
                </a:solidFill>
                <a:effectLst/>
                <a:uLnTx/>
                <a:uFillTx/>
                <a:latin typeface="Calibri"/>
                <a:ea typeface="+mn-ea"/>
                <a:hlinkClick r:id="rId3">
                  <a:extLst>
                    <a:ext uri="{A12FA001-AC4F-418D-AE19-62706E023703}">
                      <ahyp:hlinkClr xmlns:ahyp="http://schemas.microsoft.com/office/drawing/2018/hyperlinkcolor" val="tx"/>
                    </a:ext>
                  </a:extLst>
                </a:hlinkClick>
              </a:rPr>
              <a:t>Podcast: Perinatal Mental Health | NSPCC Learning</a:t>
            </a:r>
            <a:r>
              <a:rPr kumimoji="0" lang="en-GB" sz="1100" b="0" i="0" u="none" strike="noStrike" kern="0" cap="none" spc="0" normalizeH="0" baseline="0" noProof="0" dirty="0">
                <a:ln>
                  <a:noFill/>
                </a:ln>
                <a:solidFill>
                  <a:prstClr val="black"/>
                </a:solidFill>
                <a:effectLst/>
                <a:uLnTx/>
                <a:uFillTx/>
                <a:latin typeface="Calibri"/>
                <a:ea typeface="+mn-ea"/>
              </a:rPr>
              <a:t> discussing Baby Steps and </a:t>
            </a:r>
            <a:r>
              <a:rPr kumimoji="0" lang="en-GB" sz="1100" b="0" i="0" u="none" strike="noStrike" kern="0" cap="none" spc="0" normalizeH="0" baseline="0" noProof="0" dirty="0">
                <a:ln>
                  <a:noFill/>
                </a:ln>
                <a:solidFill>
                  <a:prstClr val="black"/>
                </a:solidFill>
                <a:effectLst/>
                <a:uLnTx/>
                <a:uFillTx/>
                <a:latin typeface="Calibri"/>
                <a:ea typeface="+mn-ea"/>
                <a:hlinkClick r:id="rId4">
                  <a:extLst>
                    <a:ext uri="{A12FA001-AC4F-418D-AE19-62706E023703}">
                      <ahyp:hlinkClr xmlns:ahyp="http://schemas.microsoft.com/office/drawing/2018/hyperlinkcolor" val="tx"/>
                    </a:ext>
                  </a:extLst>
                </a:hlinkClick>
              </a:rPr>
              <a:t>Pregnancy in Mind | Parental mental health service | NSPCC Learning</a:t>
            </a:r>
            <a:endParaRPr kumimoji="0" lang="en-GB" sz="1100" b="0" i="0" u="none" strike="noStrike" kern="0" cap="none" spc="0" normalizeH="0" baseline="0" noProof="0" dirty="0">
              <a:ln>
                <a:noFill/>
              </a:ln>
              <a:solidFill>
                <a:prstClr val="black"/>
              </a:solidFill>
              <a:effectLst/>
              <a:uLnTx/>
              <a:uFillTx/>
              <a:latin typeface="Calibri"/>
              <a:ea typeface="+mn-ea"/>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prstClr val="black"/>
                </a:solidFill>
                <a:latin typeface="Calibri"/>
                <a:hlinkClick r:id="rId5"/>
              </a:rPr>
              <a:t>Solihull Approach online courses especially FREE Antenatal online courses and understanding your relationships (£24</a:t>
            </a:r>
            <a:r>
              <a:rPr lang="en-GB" sz="1100" b="0" dirty="0">
                <a:solidFill>
                  <a:prstClr val="black"/>
                </a:solidFill>
                <a:latin typeface="Calibri"/>
                <a:hlinkClick r:id="rId6">
                  <a:extLst>
                    <a:ext uri="{A12FA001-AC4F-418D-AE19-62706E023703}">
                      <ahyp:hlinkClr xmlns:ahyp="http://schemas.microsoft.com/office/drawing/2018/hyperlinkcolor" val="tx"/>
                    </a:ext>
                  </a:extLst>
                </a:hlinkClick>
              </a:rPr>
              <a:t>) </a:t>
            </a:r>
            <a:endParaRPr lang="en-GB" sz="1100" b="0" dirty="0">
              <a:solidFill>
                <a:prstClr val="black"/>
              </a:solidFill>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dirty="0">
              <a:ln>
                <a:noFill/>
              </a:ln>
              <a:solidFill>
                <a:prstClr val="black"/>
              </a:solidFill>
              <a:effectLst/>
              <a:uLnTx/>
              <a:uFillTx/>
              <a:latin typeface="Calibri"/>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a:ea typeface="+mn-ea"/>
              </a:rPr>
              <a:t>With the cost of living crisis upon us it's important to understand </a:t>
            </a:r>
            <a:r>
              <a:rPr kumimoji="0" lang="en-GB" sz="1100" i="0" u="none" strike="noStrike" kern="0" cap="none" spc="0" normalizeH="0" baseline="0" noProof="0" dirty="0">
                <a:ln>
                  <a:noFill/>
                </a:ln>
                <a:solidFill>
                  <a:prstClr val="black"/>
                </a:solidFill>
                <a:effectLst/>
                <a:uLnTx/>
                <a:uFillTx/>
                <a:latin typeface="Calibri"/>
                <a:ea typeface="+mn-ea"/>
              </a:rPr>
              <a:t>the role of poverty </a:t>
            </a:r>
            <a:r>
              <a:rPr kumimoji="0" lang="en-GB" sz="1100" b="0" i="0" u="none" strike="noStrike" kern="0" cap="none" spc="0" normalizeH="0" baseline="0" noProof="0" dirty="0">
                <a:ln>
                  <a:noFill/>
                </a:ln>
                <a:solidFill>
                  <a:prstClr val="black"/>
                </a:solidFill>
                <a:effectLst/>
                <a:uLnTx/>
                <a:uFillTx/>
                <a:latin typeface="Calibri"/>
                <a:ea typeface="+mn-ea"/>
              </a:rPr>
              <a:t>and the additional stress it places on inter-parental relationships. The numbers of UK children living in absolute poverty defined as a state in which income is insufficient to provide the basic needs required to sustain life (that is, to feed and shelter children) is on the rise and has been since 2010.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a:ea typeface="+mn-ea"/>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a:ea typeface="+mn-ea"/>
              </a:rPr>
              <a:t>Children who are on or on the edges of poverty are at risk of elevated and more poor outcomes; increased rates of family conflict, child neglect and abuse, intimate partner violence, adult substance misuse, depression and suicidality. In addition, their parents face multiple risk factors including common mental health disorders. Families facing the challenges of poverty can do better if there is: </a:t>
            </a:r>
          </a:p>
          <a:p>
            <a:pPr marL="171450" indent="-171450">
              <a:spcBef>
                <a:spcPts val="0"/>
              </a:spcBef>
              <a:buFont typeface="Arial" panose="020B0604020202020204" pitchFamily="34" charset="0"/>
              <a:buChar char="•"/>
              <a:defRPr/>
            </a:pPr>
            <a:r>
              <a:rPr lang="en-GB" sz="1100" b="0" dirty="0">
                <a:solidFill>
                  <a:prstClr val="black"/>
                </a:solidFill>
                <a:latin typeface="Calibri"/>
              </a:rPr>
              <a:t>A perception of support for mothers; </a:t>
            </a:r>
          </a:p>
          <a:p>
            <a:pPr marL="171450" indent="-171450">
              <a:spcBef>
                <a:spcPts val="0"/>
              </a:spcBef>
              <a:buFont typeface="Arial" panose="020B0604020202020204" pitchFamily="34" charset="0"/>
              <a:buChar char="•"/>
              <a:defRPr/>
            </a:pPr>
            <a:r>
              <a:rPr lang="en-GB" sz="1100" b="0" dirty="0">
                <a:solidFill>
                  <a:prstClr val="black"/>
                </a:solidFill>
                <a:latin typeface="Calibri"/>
              </a:rPr>
              <a:t>Effective coping strategies; </a:t>
            </a:r>
          </a:p>
          <a:p>
            <a:pPr marL="171450" indent="-171450">
              <a:spcBef>
                <a:spcPts val="0"/>
              </a:spcBef>
              <a:buFont typeface="Arial" panose="020B0604020202020204" pitchFamily="34" charset="0"/>
              <a:buChar char="•"/>
              <a:defRPr/>
            </a:pPr>
            <a:r>
              <a:rPr lang="en-GB" sz="1100" b="0" dirty="0">
                <a:solidFill>
                  <a:prstClr val="black"/>
                </a:solidFill>
                <a:latin typeface="Calibri"/>
              </a:rPr>
              <a:t>Communication and problem-solving skills; </a:t>
            </a:r>
          </a:p>
          <a:p>
            <a:pPr marL="171450" indent="-171450">
              <a:spcBef>
                <a:spcPts val="0"/>
              </a:spcBef>
              <a:buFont typeface="Arial" panose="020B0604020202020204" pitchFamily="34" charset="0"/>
              <a:buChar char="•"/>
              <a:defRPr/>
            </a:pPr>
            <a:r>
              <a:rPr lang="en-GB" sz="1100" b="0" dirty="0">
                <a:solidFill>
                  <a:prstClr val="black"/>
                </a:solidFill>
                <a:latin typeface="Calibri"/>
              </a:rPr>
              <a:t>Dispositional optimism; and expectancy that more good things happen than bad; </a:t>
            </a:r>
          </a:p>
          <a:p>
            <a:pPr marL="171450" indent="-171450">
              <a:spcBef>
                <a:spcPts val="0"/>
              </a:spcBef>
              <a:buFont typeface="Arial" panose="020B0604020202020204" pitchFamily="34" charset="0"/>
              <a:buChar char="•"/>
              <a:defRPr/>
            </a:pPr>
            <a:r>
              <a:rPr lang="en-GB" sz="1100" b="0" dirty="0">
                <a:solidFill>
                  <a:prstClr val="black"/>
                </a:solidFill>
                <a:latin typeface="Calibri"/>
              </a:rPr>
              <a:t>Supportive communities and neighbourhoods; </a:t>
            </a:r>
          </a:p>
          <a:p>
            <a:pPr marL="171450" indent="-171450">
              <a:spcBef>
                <a:spcPts val="0"/>
              </a:spcBef>
              <a:buFont typeface="Arial" panose="020B0604020202020204" pitchFamily="34" charset="0"/>
              <a:buChar char="•"/>
              <a:defRPr/>
            </a:pPr>
            <a:r>
              <a:rPr lang="en-GB" sz="1100" b="0" dirty="0">
                <a:solidFill>
                  <a:prstClr val="black"/>
                </a:solidFill>
                <a:latin typeface="Calibri"/>
              </a:rPr>
              <a:t>Support to children to manage their perception of conflict. </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a:ea typeface="+mn-ea"/>
              </a:rPr>
              <a:t>This suggests that these areas should be the focus of a system response that aims to support poor families with the impact of parental conflict. While research is not conclusive, we also know that while poorer parents do have good outcomes from parenting support in the short term, there is less evidence of longer-term impact.</a:t>
            </a:r>
          </a:p>
          <a:p>
            <a:pPr marL="0" marR="0" lvl="0" indent="0" defTabSz="914400" eaLnBrk="1" fontAlgn="auto" latinLnBrk="0" hangingPunct="1">
              <a:lnSpc>
                <a:spcPct val="100000"/>
              </a:lnSpc>
              <a:spcBef>
                <a:spcPts val="0"/>
              </a:spcBef>
              <a:spcAft>
                <a:spcPts val="60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a:ea typeface="+mn-ea"/>
              </a:rPr>
              <a:t>The wider situation of the family, for example living in poverty or existence of parental mental ill health can further exacerbate risk, while supportive systems and services around families and individual communication skills can reduce the risk.</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Calibri"/>
                <a:ea typeface="+mn-ea"/>
              </a:rPr>
              <a:t>* See also Infant Parent Relationship programmes available in Bristol </a:t>
            </a:r>
            <a:r>
              <a:rPr kumimoji="0" lang="en-GB" sz="1000" b="0" i="0" u="none" strike="noStrike" kern="0" cap="none" spc="0" normalizeH="0" baseline="0" noProof="0" dirty="0">
                <a:ln>
                  <a:noFill/>
                </a:ln>
                <a:solidFill>
                  <a:prstClr val="black"/>
                </a:solidFill>
                <a:effectLst/>
                <a:uLnTx/>
                <a:uFillTx/>
                <a:latin typeface="Calibri"/>
                <a:ea typeface="+mn-ea"/>
                <a:hlinkClick r:id="rId7">
                  <a:extLst>
                    <a:ext uri="{A12FA001-AC4F-418D-AE19-62706E023703}">
                      <ahyp:hlinkClr xmlns:ahyp="http://schemas.microsoft.com/office/drawing/2018/hyperlinkcolor" val="tx"/>
                    </a:ext>
                  </a:extLst>
                </a:hlinkClick>
              </a:rPr>
              <a:t>Look, Say, Sing, Play early years resources to use and share with parents | NSPCC Learning</a:t>
            </a:r>
            <a:r>
              <a:rPr kumimoji="0" lang="en-GB" sz="1000" b="0" i="0" u="none" strike="noStrike" kern="0" cap="none" spc="0" normalizeH="0" baseline="0" noProof="0" dirty="0">
                <a:ln>
                  <a:noFill/>
                </a:ln>
                <a:solidFill>
                  <a:prstClr val="black"/>
                </a:solidFill>
                <a:effectLst/>
                <a:uLnTx/>
                <a:uFillTx/>
                <a:latin typeface="Calibri"/>
                <a:ea typeface="+mn-ea"/>
              </a:rPr>
              <a:t>, </a:t>
            </a:r>
            <a:r>
              <a:rPr kumimoji="0" lang="en-GB" sz="1000" b="0" i="0" u="none" strike="noStrike" kern="0" cap="none" spc="0" normalizeH="0" baseline="0" noProof="0" dirty="0">
                <a:ln>
                  <a:noFill/>
                </a:ln>
                <a:solidFill>
                  <a:prstClr val="black"/>
                </a:solidFill>
                <a:effectLst/>
                <a:uLnTx/>
                <a:uFillTx/>
                <a:latin typeface="Calibri"/>
                <a:ea typeface="+mn-ea"/>
                <a:hlinkClick r:id="rId8">
                  <a:extLst>
                    <a:ext uri="{A12FA001-AC4F-418D-AE19-62706E023703}">
                      <ahyp:hlinkClr xmlns:ahyp="http://schemas.microsoft.com/office/drawing/2018/hyperlinkcolor" val="tx"/>
                    </a:ext>
                  </a:extLst>
                </a:hlinkClick>
              </a:rPr>
              <a:t>VIG</a:t>
            </a:r>
            <a:r>
              <a:rPr kumimoji="0" lang="en-GB" sz="1000" b="0" i="0" u="none" strike="noStrike" kern="0" cap="none" spc="0" normalizeH="0" baseline="0" noProof="0" dirty="0">
                <a:ln>
                  <a:noFill/>
                </a:ln>
                <a:solidFill>
                  <a:prstClr val="black"/>
                </a:solidFill>
                <a:effectLst/>
                <a:uLnTx/>
                <a:uFillTx/>
                <a:latin typeface="Calibri"/>
                <a:ea typeface="+mn-ea"/>
              </a:rPr>
              <a:t>, </a:t>
            </a:r>
            <a:r>
              <a:rPr kumimoji="0" lang="en-GB" sz="1000" b="0" i="0" u="none" strike="noStrike" kern="0" cap="none" spc="0" normalizeH="0" baseline="0" noProof="0" dirty="0">
                <a:ln>
                  <a:noFill/>
                </a:ln>
                <a:solidFill>
                  <a:prstClr val="black"/>
                </a:solidFill>
                <a:effectLst/>
                <a:uLnTx/>
                <a:uFillTx/>
                <a:latin typeface="Calibri"/>
                <a:ea typeface="+mn-ea"/>
                <a:hlinkClick r:id="rId9">
                  <a:extLst>
                    <a:ext uri="{A12FA001-AC4F-418D-AE19-62706E023703}">
                      <ahyp:hlinkClr xmlns:ahyp="http://schemas.microsoft.com/office/drawing/2018/hyperlinkcolor" val="tx"/>
                    </a:ext>
                  </a:extLst>
                </a:hlinkClick>
              </a:rPr>
              <a:t>Circle of Security Parenting</a:t>
            </a:r>
            <a:r>
              <a:rPr kumimoji="0" lang="en-GB" sz="1000" b="0" i="0" u="none" strike="noStrike" kern="0" cap="none" spc="0" normalizeH="0" baseline="0" noProof="0" dirty="0">
                <a:ln>
                  <a:noFill/>
                </a:ln>
                <a:solidFill>
                  <a:prstClr val="black"/>
                </a:solidFill>
                <a:effectLst/>
                <a:uLnTx/>
                <a:uFillTx/>
                <a:latin typeface="Calibri"/>
                <a:ea typeface="+mn-ea"/>
              </a:rPr>
              <a:t> and Solihull Approach</a:t>
            </a:r>
          </a:p>
          <a:p>
            <a:endParaRPr lang="en-GB" dirty="0"/>
          </a:p>
        </p:txBody>
      </p:sp>
      <p:sp>
        <p:nvSpPr>
          <p:cNvPr id="4" name="Slide Number Placeholder 3">
            <a:extLst>
              <a:ext uri="{FF2B5EF4-FFF2-40B4-BE49-F238E27FC236}">
                <a16:creationId xmlns:a16="http://schemas.microsoft.com/office/drawing/2014/main" id="{8A92318D-402F-42CC-8B63-EA0C1B5198B7}"/>
              </a:ext>
            </a:extLst>
          </p:cNvPr>
          <p:cNvSpPr>
            <a:spLocks noGrp="1"/>
          </p:cNvSpPr>
          <p:nvPr>
            <p:ph type="sldNum" sz="quarter" idx="7"/>
          </p:nvPr>
        </p:nvSpPr>
        <p:spPr/>
        <p:txBody>
          <a:bodyPr/>
          <a:lstStyle/>
          <a:p>
            <a:fld id="{B6F15528-21DE-4FAA-801E-634DDDAF4B2B}" type="slidenum">
              <a:rPr lang="en-GB" smtClean="0"/>
              <a:t>12</a:t>
            </a:fld>
            <a:endParaRPr lang="en-GB"/>
          </a:p>
        </p:txBody>
      </p:sp>
    </p:spTree>
    <p:extLst>
      <p:ext uri="{BB962C8B-B14F-4D97-AF65-F5344CB8AC3E}">
        <p14:creationId xmlns:p14="http://schemas.microsoft.com/office/powerpoint/2010/main" val="1542619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 Placeholder 28">
            <a:extLst>
              <a:ext uri="{FF2B5EF4-FFF2-40B4-BE49-F238E27FC236}">
                <a16:creationId xmlns:a16="http://schemas.microsoft.com/office/drawing/2014/main" id="{13ED6E35-2F95-4CF5-F963-4A19D88297B1}"/>
              </a:ext>
            </a:extLst>
          </p:cNvPr>
          <p:cNvSpPr>
            <a:spLocks noGrp="1"/>
          </p:cNvSpPr>
          <p:nvPr>
            <p:ph type="body" idx="1"/>
          </p:nvPr>
        </p:nvSpPr>
        <p:spPr>
          <a:xfrm>
            <a:off x="695871" y="331159"/>
            <a:ext cx="4326586" cy="571640"/>
          </a:xfrm>
        </p:spPr>
        <p:txBody>
          <a:bodyPr vert="horz" lIns="91440" tIns="45720" rIns="91440" bIns="45720" rtlCol="0" anchor="t">
            <a:normAutofit fontScale="85000" lnSpcReduction="20000"/>
          </a:bodyPr>
          <a:lstStyle/>
          <a:p>
            <a:pPr algn="l" rtl="0">
              <a:lnSpc>
                <a:spcPct val="90000"/>
              </a:lnSpc>
              <a:spcBef>
                <a:spcPct val="0"/>
              </a:spcBef>
            </a:pPr>
            <a:r>
              <a:rPr lang="en-US" sz="4800" kern="1200" dirty="0">
                <a:solidFill>
                  <a:srgbClr val="0070C0"/>
                </a:solidFill>
                <a:latin typeface="+mj-lt"/>
                <a:ea typeface="+mj-ea"/>
                <a:cs typeface="+mj-cs"/>
              </a:rPr>
              <a:t>8. Free resources</a:t>
            </a:r>
          </a:p>
        </p:txBody>
      </p:sp>
      <p:sp>
        <p:nvSpPr>
          <p:cNvPr id="34" name="Rectangle 3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6" name="Group 35">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37"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3"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1"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5"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6"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58" name="Rectangle 5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650"/>
            <a:ext cx="606972"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6D4B4711-7527-4260-8E32-E98FB2F15244}"/>
              </a:ext>
            </a:extLst>
          </p:cNvPr>
          <p:cNvSpPr txBox="1"/>
          <p:nvPr/>
        </p:nvSpPr>
        <p:spPr>
          <a:xfrm>
            <a:off x="695871" y="973857"/>
            <a:ext cx="5630199" cy="7201972"/>
          </a:xfrm>
          <a:prstGeom prst="rect">
            <a:avLst/>
          </a:prstGeom>
          <a:noFill/>
        </p:spPr>
        <p:txBody>
          <a:bodyPr wrap="square">
            <a:spAutoFit/>
          </a:bodyPr>
          <a:lstStyle/>
          <a:p>
            <a:pPr marL="0" marR="0">
              <a:spcBef>
                <a:spcPts val="0"/>
              </a:spcBef>
              <a:spcAft>
                <a:spcPts val="0"/>
              </a:spcAft>
            </a:pPr>
            <a:r>
              <a:rPr lang="en-GB" sz="1400" b="1" dirty="0">
                <a:effectLst/>
                <a:latin typeface="Gadugi" panose="020B0502040204020203" pitchFamily="34" charset="0"/>
              </a:rPr>
              <a:t>Information about the national programme including evaluation</a:t>
            </a:r>
            <a:endParaRPr lang="en-GB" sz="1400" dirty="0">
              <a:effectLst/>
              <a:latin typeface="Gadugi" panose="020B0502040204020203" pitchFamily="34" charset="0"/>
            </a:endParaRPr>
          </a:p>
          <a:p>
            <a:r>
              <a:rPr kumimoji="0" lang="en-US" sz="1400" b="0" i="0" u="sng" strike="noStrike" kern="1200" cap="none" spc="0" normalizeH="0" baseline="0" noProof="0" dirty="0">
                <a:ln>
                  <a:noFill/>
                </a:ln>
                <a:solidFill>
                  <a:srgbClr val="0563C1"/>
                </a:solidFill>
                <a:effectLst/>
                <a:uLnTx/>
                <a:uFillTx/>
                <a:latin typeface="Gadugi" panose="020B0502040204020203" pitchFamily="34" charset="0"/>
                <a:ea typeface="+mn-ea"/>
                <a:cs typeface="+mn-cs"/>
                <a:hlinkClick r:id="rId4">
                  <a:extLst>
                    <a:ext uri="{A12FA001-AC4F-418D-AE19-62706E023703}">
                      <ahyp:hlinkClr xmlns:ahyp="http://schemas.microsoft.com/office/drawing/2018/hyperlinkcolor" val="tx"/>
                    </a:ext>
                  </a:extLst>
                </a:hlinkClick>
              </a:rPr>
              <a:t>DWP Reducing Parental Conflict </a:t>
            </a:r>
            <a:r>
              <a:rPr kumimoji="0" lang="en-US" sz="1400" b="0" i="0" u="sng" strike="noStrike" kern="1200" cap="none" spc="0" normalizeH="0" baseline="0" noProof="0" dirty="0" err="1">
                <a:ln>
                  <a:noFill/>
                </a:ln>
                <a:solidFill>
                  <a:srgbClr val="0563C1"/>
                </a:solidFill>
                <a:effectLst/>
                <a:uLnTx/>
                <a:uFillTx/>
                <a:latin typeface="Gadugi" panose="020B0502040204020203" pitchFamily="34" charset="0"/>
                <a:ea typeface="+mn-ea"/>
                <a:cs typeface="+mn-cs"/>
                <a:hlinkClick r:id="rId4">
                  <a:extLst>
                    <a:ext uri="{A12FA001-AC4F-418D-AE19-62706E023703}">
                      <ahyp:hlinkClr xmlns:ahyp="http://schemas.microsoft.com/office/drawing/2018/hyperlinkcolor" val="tx"/>
                    </a:ext>
                  </a:extLst>
                </a:hlinkClick>
              </a:rPr>
              <a:t>programme</a:t>
            </a:r>
            <a:r>
              <a:rPr kumimoji="0" lang="en-US" sz="1400" b="0" i="0" u="sng" strike="noStrike" kern="1200" cap="none" spc="0" normalizeH="0" baseline="0" noProof="0" dirty="0">
                <a:ln>
                  <a:noFill/>
                </a:ln>
                <a:solidFill>
                  <a:srgbClr val="0563C1"/>
                </a:solidFill>
                <a:effectLst/>
                <a:uLnTx/>
                <a:uFillTx/>
                <a:latin typeface="Gadugi" panose="020B0502040204020203" pitchFamily="34" charset="0"/>
                <a:ea typeface="+mn-ea"/>
                <a:cs typeface="+mn-cs"/>
                <a:hlinkClick r:id="rId4">
                  <a:extLst>
                    <a:ext uri="{A12FA001-AC4F-418D-AE19-62706E023703}">
                      <ahyp:hlinkClr xmlns:ahyp="http://schemas.microsoft.com/office/drawing/2018/hyperlinkcolor" val="tx"/>
                    </a:ext>
                  </a:extLst>
                </a:hlinkClick>
              </a:rPr>
              <a:t> and resources - GOV.UK (www.gov.uk)</a:t>
            </a:r>
            <a:br>
              <a:rPr kumimoji="0" lang="en-US" sz="1400" b="0" i="0" u="sng" strike="noStrike" kern="1200" cap="none" spc="0" normalizeH="0" baseline="0" noProof="0" dirty="0">
                <a:ln>
                  <a:noFill/>
                </a:ln>
                <a:solidFill>
                  <a:srgbClr val="0563C1"/>
                </a:solidFill>
                <a:effectLst/>
                <a:uLnTx/>
                <a:uFillTx/>
                <a:latin typeface="Gadugi" panose="020B0502040204020203" pitchFamily="34" charset="0"/>
                <a:ea typeface="+mn-ea"/>
                <a:cs typeface="+mn-cs"/>
                <a:hlinkClick r:id="rId4">
                  <a:extLst>
                    <a:ext uri="{A12FA001-AC4F-418D-AE19-62706E023703}">
                      <ahyp:hlinkClr xmlns:ahyp="http://schemas.microsoft.com/office/drawing/2018/hyperlinkcolor" val="tx"/>
                    </a:ext>
                  </a:extLst>
                </a:hlinkClick>
              </a:rPr>
            </a:br>
            <a:r>
              <a:rPr lang="en-GB" sz="1400" u="sng" dirty="0">
                <a:solidFill>
                  <a:srgbClr val="0563C1"/>
                </a:solidFill>
                <a:latin typeface="Gadugi" panose="020B0502040204020203" pitchFamily="34" charset="0"/>
                <a:hlinkClick r:id="rId5">
                  <a:extLst>
                    <a:ext uri="{A12FA001-AC4F-418D-AE19-62706E023703}">
                      <ahyp:hlinkClr xmlns:ahyp="http://schemas.microsoft.com/office/drawing/2018/hyperlinkcolor" val="tx"/>
                    </a:ext>
                  </a:extLst>
                </a:hlinkClick>
              </a:rPr>
              <a:t>Join an online community for reducing parental conflict</a:t>
            </a:r>
            <a:endParaRPr lang="en-US" sz="1400" u="sng" dirty="0">
              <a:solidFill>
                <a:srgbClr val="0563C1"/>
              </a:solidFill>
              <a:latin typeface="Gadugi" panose="020B0502040204020203" pitchFamily="34" charset="0"/>
            </a:endParaRPr>
          </a:p>
          <a:p>
            <a:endParaRPr lang="en-US" sz="1400" b="1" dirty="0">
              <a:latin typeface="Gadugi" panose="020B0502040204020203" pitchFamily="34" charset="0"/>
            </a:endParaRPr>
          </a:p>
          <a:p>
            <a:r>
              <a:rPr lang="en-US" sz="1400" b="1" dirty="0">
                <a:latin typeface="Gadugi" panose="020B0502040204020203" pitchFamily="34" charset="0"/>
              </a:rPr>
              <a:t>Toolkits</a:t>
            </a:r>
            <a:br>
              <a:rPr kumimoji="0" lang="en-US" sz="1400" b="1" i="0" u="none" strike="noStrike" kern="1200" cap="none" spc="0" normalizeH="0" baseline="0" noProof="0" dirty="0">
                <a:ln>
                  <a:noFill/>
                </a:ln>
                <a:solidFill>
                  <a:prstClr val="black"/>
                </a:solidFill>
                <a:effectLst/>
                <a:uLnTx/>
                <a:uFillTx/>
                <a:latin typeface="Calibri"/>
                <a:ea typeface="+mj-ea"/>
                <a:cs typeface="+mj-cs"/>
              </a:rPr>
            </a:br>
            <a:r>
              <a:rPr lang="en-US" sz="1400" u="sng" dirty="0">
                <a:solidFill>
                  <a:srgbClr val="0563C1"/>
                </a:solidFill>
                <a:latin typeface="Gadugi" panose="020B0502040204020203" pitchFamily="34" charset="0"/>
                <a:hlinkClick r:id="rId6">
                  <a:extLst>
                    <a:ext uri="{A12FA001-AC4F-418D-AE19-62706E023703}">
                      <ahyp:hlinkClr xmlns:ahyp="http://schemas.microsoft.com/office/drawing/2018/hyperlinkcolor" val="tx"/>
                    </a:ext>
                  </a:extLst>
                </a:hlinkClick>
              </a:rPr>
              <a:t>Anna Freud National Centre for Family Hubs Parental Conflict Toolkit</a:t>
            </a:r>
            <a:br>
              <a:rPr lang="en-US" sz="1400" u="sng" dirty="0">
                <a:solidFill>
                  <a:srgbClr val="0563C1"/>
                </a:solidFill>
                <a:latin typeface="Gadugi" panose="020B0502040204020203" pitchFamily="34" charset="0"/>
              </a:rPr>
            </a:br>
            <a:r>
              <a:rPr lang="en-US" sz="1400" u="sng" dirty="0">
                <a:solidFill>
                  <a:srgbClr val="0563C1"/>
                </a:solidFill>
                <a:latin typeface="Gadugi" panose="020B0502040204020203" pitchFamily="34" charset="0"/>
                <a:hlinkClick r:id="rId7">
                  <a:extLst>
                    <a:ext uri="{A12FA001-AC4F-418D-AE19-62706E023703}">
                      <ahyp:hlinkClr xmlns:ahyp="http://schemas.microsoft.com/office/drawing/2018/hyperlinkcolor" val="tx"/>
                    </a:ext>
                  </a:extLst>
                </a:hlinkClick>
              </a:rPr>
              <a:t>Race Equality Foundation Toolkit to reduce harmful parental conflict </a:t>
            </a:r>
            <a:br>
              <a:rPr lang="en-US" sz="1400" u="sng" dirty="0">
                <a:solidFill>
                  <a:srgbClr val="0563C1"/>
                </a:solidFill>
                <a:latin typeface="Gadugi" panose="020B0502040204020203" pitchFamily="34" charset="0"/>
              </a:rPr>
            </a:br>
            <a:br>
              <a:rPr kumimoji="0" lang="en-US" sz="1400" b="1" i="0" u="sng" strike="noStrike" kern="1200" cap="none" spc="0" normalizeH="0" baseline="0" noProof="0" dirty="0">
                <a:ln>
                  <a:noFill/>
                </a:ln>
                <a:solidFill>
                  <a:prstClr val="black"/>
                </a:solidFill>
                <a:effectLst/>
                <a:uLnTx/>
                <a:uFillTx/>
                <a:latin typeface="Calibri"/>
                <a:ea typeface="+mj-ea"/>
                <a:cs typeface="+mj-cs"/>
              </a:rPr>
            </a:br>
            <a:r>
              <a:rPr lang="en-GB" sz="1400" b="1" dirty="0">
                <a:effectLst/>
                <a:latin typeface="Gadugi" panose="020B0502040204020203" pitchFamily="34" charset="0"/>
                <a:ea typeface="Calibri" panose="020F0502020204030204" pitchFamily="34" charset="0"/>
              </a:rPr>
              <a:t>Tavistock Relationships Policy and Evidence Briefings </a:t>
            </a:r>
            <a:br>
              <a:rPr lang="en-GB" sz="1400" dirty="0">
                <a:effectLst/>
                <a:latin typeface="Calibri" panose="020F0502020204030204" pitchFamily="34" charset="0"/>
                <a:ea typeface="Calibri" panose="020F0502020204030204" pitchFamily="34" charset="0"/>
              </a:rPr>
            </a:br>
            <a:r>
              <a:rPr lang="en-GB" sz="1400" u="sng" dirty="0">
                <a:solidFill>
                  <a:srgbClr val="0563C1"/>
                </a:solidFill>
                <a:latin typeface="Gadugi" panose="020B0502040204020203" pitchFamily="34" charset="0"/>
                <a:hlinkClick r:id="rId8">
                  <a:extLst>
                    <a:ext uri="{A12FA001-AC4F-418D-AE19-62706E023703}">
                      <ahyp:hlinkClr xmlns:ahyp="http://schemas.microsoft.com/office/drawing/2018/hyperlinkcolor" val="tx"/>
                    </a:ext>
                  </a:extLst>
                </a:hlinkClick>
              </a:rPr>
              <a:t>A short guide to working with co-parents</a:t>
            </a:r>
            <a:r>
              <a:rPr lang="en-GB" sz="1400" u="sng" dirty="0">
                <a:solidFill>
                  <a:srgbClr val="0563C1"/>
                </a:solidFill>
                <a:latin typeface="Gadugi" panose="020B0502040204020203" pitchFamily="34" charset="0"/>
              </a:rPr>
              <a:t> </a:t>
            </a:r>
          </a:p>
          <a:p>
            <a:r>
              <a:rPr lang="en-GB" sz="1400" dirty="0">
                <a:effectLst/>
                <a:latin typeface="Gadugi" panose="020B0502040204020203" pitchFamily="34" charset="0"/>
                <a:ea typeface="Calibri" panose="020F0502020204030204" pitchFamily="34" charset="0"/>
              </a:rPr>
              <a:t>- a useful resource for practitioners managing discussions with parents about their relationship. </a:t>
            </a:r>
            <a:endParaRPr lang="en-GB" sz="1400" dirty="0">
              <a:effectLst/>
              <a:latin typeface="Calibri" panose="020F0502020204030204" pitchFamily="34" charset="0"/>
              <a:ea typeface="Calibri" panose="020F0502020204030204" pitchFamily="34" charset="0"/>
            </a:endParaRPr>
          </a:p>
          <a:p>
            <a:r>
              <a:rPr lang="en-US" sz="1400" u="sng" dirty="0" err="1">
                <a:solidFill>
                  <a:srgbClr val="0563C1"/>
                </a:solidFill>
                <a:latin typeface="Gadugi" panose="020B0502040204020203" pitchFamily="34" charset="0"/>
                <a:hlinkClick r:id="rId9">
                  <a:extLst>
                    <a:ext uri="{A12FA001-AC4F-418D-AE19-62706E023703}">
                      <ahyp:hlinkClr xmlns:ahyp="http://schemas.microsoft.com/office/drawing/2018/hyperlinkcolor" val="tx"/>
                    </a:ext>
                  </a:extLst>
                </a:hlinkClick>
              </a:rPr>
              <a:t>Tavistock</a:t>
            </a:r>
            <a:r>
              <a:rPr lang="en-US" sz="1400" u="sng" dirty="0">
                <a:solidFill>
                  <a:srgbClr val="0563C1"/>
                </a:solidFill>
                <a:latin typeface="Gadugi" panose="020B0502040204020203" pitchFamily="34" charset="0"/>
                <a:hlinkClick r:id="rId9">
                  <a:extLst>
                    <a:ext uri="{A12FA001-AC4F-418D-AE19-62706E023703}">
                      <ahyp:hlinkClr xmlns:ahyp="http://schemas.microsoft.com/office/drawing/2018/hyperlinkcolor" val="tx"/>
                    </a:ext>
                  </a:extLst>
                </a:hlinkClick>
              </a:rPr>
              <a:t> relationships blogs and resources</a:t>
            </a:r>
            <a:endParaRPr lang="en-GB" sz="1400" u="sng" dirty="0">
              <a:solidFill>
                <a:srgbClr val="0563C1"/>
              </a:solidFill>
              <a:latin typeface="Gadugi" panose="020B0502040204020203" pitchFamily="34" charset="0"/>
            </a:endParaRPr>
          </a:p>
          <a:p>
            <a:r>
              <a:rPr lang="en-GB" sz="1400" u="sng" dirty="0">
                <a:solidFill>
                  <a:srgbClr val="0563C1"/>
                </a:solidFill>
                <a:latin typeface="Gadugi" panose="020B0502040204020203" pitchFamily="34" charset="0"/>
                <a:hlinkClick r:id="rId10">
                  <a:extLst>
                    <a:ext uri="{A12FA001-AC4F-418D-AE19-62706E023703}">
                      <ahyp:hlinkClr xmlns:ahyp="http://schemas.microsoft.com/office/drawing/2018/hyperlinkcolor" val="tx"/>
                    </a:ext>
                  </a:extLst>
                </a:hlinkClick>
              </a:rPr>
              <a:t>The impact of couple conflict on children </a:t>
            </a:r>
            <a:br>
              <a:rPr lang="en-GB" sz="1400" u="sng" dirty="0">
                <a:solidFill>
                  <a:srgbClr val="0563C1"/>
                </a:solidFill>
                <a:latin typeface="Gadugi" panose="020B0502040204020203" pitchFamily="34" charset="0"/>
              </a:rPr>
            </a:br>
            <a:r>
              <a:rPr lang="en-GB" sz="1400" u="sng" dirty="0">
                <a:solidFill>
                  <a:srgbClr val="0563C1"/>
                </a:solidFill>
                <a:latin typeface="Gadugi" panose="020B0502040204020203" pitchFamily="34" charset="0"/>
                <a:hlinkClick r:id="rId11">
                  <a:extLst>
                    <a:ext uri="{A12FA001-AC4F-418D-AE19-62706E023703}">
                      <ahyp:hlinkClr xmlns:ahyp="http://schemas.microsoft.com/office/drawing/2018/hyperlinkcolor" val="tx"/>
                    </a:ext>
                  </a:extLst>
                </a:hlinkClick>
              </a:rPr>
              <a:t>Couple relationships and children’s mental health </a:t>
            </a:r>
            <a:br>
              <a:rPr lang="en-GB" sz="1400" u="sng" dirty="0">
                <a:solidFill>
                  <a:srgbClr val="0563C1"/>
                </a:solidFill>
                <a:latin typeface="Gadugi" panose="020B0502040204020203" pitchFamily="34" charset="0"/>
              </a:rPr>
            </a:br>
            <a:r>
              <a:rPr lang="en-GB" sz="1400" u="sng" dirty="0">
                <a:solidFill>
                  <a:srgbClr val="0563C1"/>
                </a:solidFill>
                <a:latin typeface="Gadugi" panose="020B0502040204020203" pitchFamily="34" charset="0"/>
                <a:hlinkClick r:id="rId12">
                  <a:extLst>
                    <a:ext uri="{A12FA001-AC4F-418D-AE19-62706E023703}">
                      <ahyp:hlinkClr xmlns:ahyp="http://schemas.microsoft.com/office/drawing/2018/hyperlinkcolor" val="tx"/>
                    </a:ext>
                  </a:extLst>
                </a:hlinkClick>
              </a:rPr>
              <a:t>Infant mental health and couple relationships</a:t>
            </a:r>
            <a:r>
              <a:rPr lang="en-GB" sz="1400" u="sng" dirty="0">
                <a:solidFill>
                  <a:srgbClr val="0563C1"/>
                </a:solidFill>
                <a:latin typeface="Gadugi" panose="020B0502040204020203" pitchFamily="34" charset="0"/>
              </a:rPr>
              <a:t> </a:t>
            </a:r>
            <a:br>
              <a:rPr lang="en-GB" sz="1400" u="sng" dirty="0">
                <a:solidFill>
                  <a:srgbClr val="0563C1"/>
                </a:solidFill>
                <a:latin typeface="Gadugi" panose="020B0502040204020203" pitchFamily="34" charset="0"/>
              </a:rPr>
            </a:br>
            <a:r>
              <a:rPr lang="en-GB" sz="1400" u="sng" dirty="0">
                <a:solidFill>
                  <a:srgbClr val="0563C1"/>
                </a:solidFill>
                <a:latin typeface="Gadugi" panose="020B0502040204020203" pitchFamily="34" charset="0"/>
                <a:hlinkClick r:id="rId13">
                  <a:extLst>
                    <a:ext uri="{A12FA001-AC4F-418D-AE19-62706E023703}">
                      <ahyp:hlinkClr xmlns:ahyp="http://schemas.microsoft.com/office/drawing/2018/hyperlinkcolor" val="tx"/>
                    </a:ext>
                  </a:extLst>
                </a:hlinkClick>
              </a:rPr>
              <a:t>Parents as Partners: a summary of findings</a:t>
            </a:r>
            <a:r>
              <a:rPr lang="en-GB" sz="1400" u="sng" dirty="0">
                <a:solidFill>
                  <a:srgbClr val="0563C1"/>
                </a:solidFill>
                <a:latin typeface="Gadugi" panose="020B0502040204020203" pitchFamily="34" charset="0"/>
              </a:rPr>
              <a:t> </a:t>
            </a:r>
            <a:br>
              <a:rPr lang="en-GB" sz="1400" dirty="0">
                <a:effectLst/>
                <a:latin typeface="Calibri" panose="020F0502020204030204" pitchFamily="34" charset="0"/>
                <a:ea typeface="Calibri" panose="020F0502020204030204" pitchFamily="34" charset="0"/>
              </a:rPr>
            </a:br>
            <a:r>
              <a:rPr lang="en-GB" sz="1400" b="1" dirty="0">
                <a:effectLst/>
                <a:latin typeface="Gadugi" panose="020B0502040204020203" pitchFamily="34" charset="0"/>
                <a:ea typeface="Calibri" panose="020F0502020204030204" pitchFamily="34" charset="0"/>
              </a:rPr>
              <a:t> </a:t>
            </a:r>
            <a:br>
              <a:rPr lang="en-GB" sz="1400" dirty="0">
                <a:effectLst/>
                <a:latin typeface="Calibri" panose="020F0502020204030204" pitchFamily="34" charset="0"/>
                <a:ea typeface="Calibri" panose="020F0502020204030204" pitchFamily="34" charset="0"/>
              </a:rPr>
            </a:br>
            <a:r>
              <a:rPr lang="en-GB" sz="1400" b="1" dirty="0">
                <a:effectLst/>
                <a:latin typeface="Gadugi" panose="020B0502040204020203" pitchFamily="34" charset="0"/>
                <a:ea typeface="Calibri" panose="020F0502020204030204" pitchFamily="34" charset="0"/>
              </a:rPr>
              <a:t>The Early Intervention Foundation</a:t>
            </a:r>
            <a:br>
              <a:rPr lang="en-GB" sz="1400" dirty="0">
                <a:effectLst/>
                <a:latin typeface="Calibri" panose="020F0502020204030204" pitchFamily="34" charset="0"/>
                <a:ea typeface="Calibri" panose="020F0502020204030204" pitchFamily="34" charset="0"/>
              </a:rPr>
            </a:br>
            <a:r>
              <a:rPr lang="en-GB" sz="1400" u="sng" dirty="0">
                <a:solidFill>
                  <a:srgbClr val="0563C1"/>
                </a:solidFill>
                <a:latin typeface="Gadugi" panose="020B0502040204020203" pitchFamily="34" charset="0"/>
                <a:hlinkClick r:id="rId14">
                  <a:extLst>
                    <a:ext uri="{A12FA001-AC4F-418D-AE19-62706E023703}">
                      <ahyp:hlinkClr xmlns:ahyp="http://schemas.microsoft.com/office/drawing/2018/hyperlinkcolor" val="tx"/>
                    </a:ext>
                  </a:extLst>
                </a:hlinkClick>
              </a:rPr>
              <a:t>Why reducing parental conflict matters for the NHS</a:t>
            </a:r>
            <a:br>
              <a:rPr lang="en-GB" sz="1400" u="sng" dirty="0">
                <a:solidFill>
                  <a:srgbClr val="0563C1"/>
                </a:solidFill>
                <a:latin typeface="Gadugi" panose="020B0502040204020203" pitchFamily="34" charset="0"/>
              </a:rPr>
            </a:br>
            <a:r>
              <a:rPr lang="en-GB" sz="1400" u="sng" dirty="0">
                <a:solidFill>
                  <a:srgbClr val="0563C1"/>
                </a:solidFill>
                <a:latin typeface="Gadugi" panose="020B0502040204020203" pitchFamily="34" charset="0"/>
                <a:hlinkClick r:id="rId15">
                  <a:extLst>
                    <a:ext uri="{A12FA001-AC4F-418D-AE19-62706E023703}">
                      <ahyp:hlinkClr xmlns:ahyp="http://schemas.microsoft.com/office/drawing/2018/hyperlinkcolor" val="tx"/>
                    </a:ext>
                  </a:extLst>
                </a:hlinkClick>
              </a:rPr>
              <a:t>The Early Intervention Foundation, Harold et al. What Works To Enhance Inter-Parental Relationships And Improve Outcomes For Children? (2016) </a:t>
            </a:r>
            <a:br>
              <a:rPr lang="en-GB" sz="1400" u="sng" dirty="0">
                <a:solidFill>
                  <a:srgbClr val="0563C1"/>
                </a:solidFill>
                <a:latin typeface="Gadugi" panose="020B0502040204020203" pitchFamily="34" charset="0"/>
              </a:rPr>
            </a:br>
            <a:r>
              <a:rPr lang="en-GB" sz="1400" u="sng" dirty="0">
                <a:solidFill>
                  <a:srgbClr val="0563C1"/>
                </a:solidFill>
                <a:latin typeface="Gadugi" panose="020B0502040204020203" pitchFamily="34" charset="0"/>
                <a:hlinkClick r:id="rId16">
                  <a:extLst>
                    <a:ext uri="{A12FA001-AC4F-418D-AE19-62706E023703}">
                      <ahyp:hlinkClr xmlns:ahyp="http://schemas.microsoft.com/office/drawing/2018/hyperlinkcolor" val="tx"/>
                    </a:ext>
                  </a:extLst>
                </a:hlinkClick>
              </a:rPr>
              <a:t>Interparental conflict and outcomes for children in the contexts of poverty and economic pressure</a:t>
            </a:r>
            <a:r>
              <a:rPr lang="en-GB" sz="1400" u="sng" dirty="0">
                <a:solidFill>
                  <a:srgbClr val="0563C1"/>
                </a:solidFill>
                <a:latin typeface="Gadugi" panose="020B0502040204020203" pitchFamily="34" charset="0"/>
              </a:rPr>
              <a:t> 2017</a:t>
            </a:r>
            <a:br>
              <a:rPr lang="en-GB" sz="1400" u="sng" dirty="0">
                <a:solidFill>
                  <a:srgbClr val="0563C1"/>
                </a:solidFill>
                <a:latin typeface="Gadugi" panose="020B0502040204020203" pitchFamily="34" charset="0"/>
              </a:rPr>
            </a:br>
            <a:r>
              <a:rPr lang="en-GB" sz="1400" u="sng" dirty="0">
                <a:solidFill>
                  <a:srgbClr val="0563C1"/>
                </a:solidFill>
                <a:latin typeface="Gadugi" panose="020B0502040204020203" pitchFamily="34" charset="0"/>
                <a:hlinkClick r:id="rId17">
                  <a:extLst>
                    <a:ext uri="{A12FA001-AC4F-418D-AE19-62706E023703}">
                      <ahyp:hlinkClr xmlns:ahyp="http://schemas.microsoft.com/office/drawing/2018/hyperlinkcolor" val="tx"/>
                    </a:ext>
                  </a:extLst>
                </a:hlinkClick>
              </a:rPr>
              <a:t>Reducing Parental Conflict Hub (eif.org.uk)</a:t>
            </a:r>
            <a:br>
              <a:rPr lang="en-GB" sz="1400" u="sng" dirty="0">
                <a:solidFill>
                  <a:srgbClr val="0563C1"/>
                </a:solidFill>
                <a:latin typeface="Gadugi" panose="020B0502040204020203" pitchFamily="34" charset="0"/>
              </a:rPr>
            </a:br>
            <a:r>
              <a:rPr lang="en-GB" sz="1400" dirty="0">
                <a:effectLst/>
                <a:latin typeface="Gadugi" panose="020B0502040204020203" pitchFamily="34" charset="0"/>
                <a:ea typeface="Calibri" panose="020F0502020204030204" pitchFamily="34" charset="0"/>
              </a:rPr>
              <a:t> </a:t>
            </a:r>
            <a:br>
              <a:rPr lang="en-GB" sz="1400" dirty="0">
                <a:effectLst/>
                <a:latin typeface="Calibri" panose="020F0502020204030204" pitchFamily="34" charset="0"/>
                <a:ea typeface="Calibri" panose="020F0502020204030204" pitchFamily="34" charset="0"/>
              </a:rPr>
            </a:br>
            <a:br>
              <a:rPr lang="en-US" sz="1400" u="sng" dirty="0">
                <a:solidFill>
                  <a:srgbClr val="0563C1"/>
                </a:solidFill>
                <a:latin typeface="Gadugi" panose="020B0502040204020203" pitchFamily="34" charset="0"/>
              </a:rPr>
            </a:br>
            <a:r>
              <a:rPr lang="en-US" sz="1400" u="sng" dirty="0">
                <a:solidFill>
                  <a:srgbClr val="0563C1"/>
                </a:solidFill>
                <a:latin typeface="Gadugi" panose="020B0502040204020203" pitchFamily="34" charset="0"/>
              </a:rPr>
              <a:t> </a:t>
            </a:r>
            <a:br>
              <a:rPr lang="en-US" sz="1400" u="sng" dirty="0">
                <a:solidFill>
                  <a:srgbClr val="0563C1"/>
                </a:solidFill>
                <a:latin typeface="Gadugi" panose="020B0502040204020203" pitchFamily="34" charset="0"/>
              </a:rPr>
            </a:br>
            <a:r>
              <a:rPr lang="en-US" sz="1400" u="none" strike="noStrike" kern="1200" dirty="0">
                <a:solidFill>
                  <a:schemeClr val="tx1"/>
                </a:solidFill>
                <a:effectLst/>
                <a:latin typeface="+mj-lt"/>
                <a:cs typeface="+mj-cs"/>
              </a:rPr>
              <a:t> </a:t>
            </a:r>
            <a:br>
              <a:rPr lang="en-US" sz="1400" kern="1200" dirty="0">
                <a:solidFill>
                  <a:schemeClr val="tx1"/>
                </a:solidFill>
                <a:effectLst/>
                <a:latin typeface="+mj-lt"/>
                <a:cs typeface="+mj-cs"/>
              </a:rPr>
            </a:br>
            <a:br>
              <a:rPr lang="en-US" sz="1400" kern="1200" dirty="0">
                <a:solidFill>
                  <a:schemeClr val="tx1"/>
                </a:solidFill>
                <a:effectLst/>
                <a:latin typeface="+mj-lt"/>
                <a:cs typeface="+mj-cs"/>
              </a:rPr>
            </a:br>
            <a:endParaRPr lang="en-GB" sz="1400" dirty="0"/>
          </a:p>
        </p:txBody>
      </p:sp>
      <p:sp>
        <p:nvSpPr>
          <p:cNvPr id="35" name="TextBox 34">
            <a:extLst>
              <a:ext uri="{FF2B5EF4-FFF2-40B4-BE49-F238E27FC236}">
                <a16:creationId xmlns:a16="http://schemas.microsoft.com/office/drawing/2014/main" id="{D3BFEF15-67D9-4581-81D4-F771DDC69DBC}"/>
              </a:ext>
            </a:extLst>
          </p:cNvPr>
          <p:cNvSpPr txBox="1"/>
          <p:nvPr/>
        </p:nvSpPr>
        <p:spPr>
          <a:xfrm>
            <a:off x="6650700" y="973857"/>
            <a:ext cx="5630199" cy="4185761"/>
          </a:xfrm>
          <a:prstGeom prst="rect">
            <a:avLst/>
          </a:prstGeom>
          <a:noFill/>
        </p:spPr>
        <p:txBody>
          <a:bodyPr wrap="square">
            <a:spAutoFit/>
          </a:bodyPr>
          <a:lstStyle/>
          <a:p>
            <a:r>
              <a:rPr lang="en-GB" sz="1400" dirty="0">
                <a:effectLst/>
                <a:latin typeface="Gadugi" panose="020B0502040204020203" pitchFamily="34" charset="0"/>
                <a:ea typeface="Calibri" panose="020F0502020204030204" pitchFamily="34" charset="0"/>
              </a:rPr>
              <a:t> </a:t>
            </a:r>
            <a:r>
              <a:rPr lang="en-GB" sz="1400" b="1" dirty="0">
                <a:effectLst/>
                <a:latin typeface="Gadugi" panose="020B0502040204020203" pitchFamily="34" charset="0"/>
                <a:ea typeface="Calibri" panose="020F0502020204030204" pitchFamily="34" charset="0"/>
              </a:rPr>
              <a:t>Anna Freud National Centre for Children and Families</a:t>
            </a:r>
            <a:br>
              <a:rPr lang="en-GB" sz="1400" dirty="0">
                <a:effectLst/>
                <a:latin typeface="Calibri" panose="020F0502020204030204" pitchFamily="34" charset="0"/>
                <a:ea typeface="Calibri" panose="020F0502020204030204" pitchFamily="34" charset="0"/>
              </a:rPr>
            </a:br>
            <a:r>
              <a:rPr lang="en-GB" sz="1400" u="sng" dirty="0">
                <a:solidFill>
                  <a:srgbClr val="0563C1"/>
                </a:solidFill>
                <a:latin typeface="Gadugi" panose="020B0502040204020203" pitchFamily="34" charset="0"/>
                <a:hlinkClick r:id="rId18">
                  <a:extLst>
                    <a:ext uri="{A12FA001-AC4F-418D-AE19-62706E023703}">
                      <ahyp:hlinkClr xmlns:ahyp="http://schemas.microsoft.com/office/drawing/2018/hyperlinkcolor" val="tx"/>
                    </a:ext>
                  </a:extLst>
                </a:hlinkClick>
              </a:rPr>
              <a:t>Parents or Careers in Conflict | Resolving Parental Disputes | Anna Freud Centre</a:t>
            </a:r>
            <a:br>
              <a:rPr lang="en-GB" sz="1400" u="sng" dirty="0">
                <a:solidFill>
                  <a:srgbClr val="0563C1"/>
                </a:solidFill>
                <a:latin typeface="Gadugi" panose="020B0502040204020203" pitchFamily="34" charset="0"/>
              </a:rPr>
            </a:br>
            <a:r>
              <a:rPr lang="en-US" sz="1400" u="sng" dirty="0">
                <a:solidFill>
                  <a:srgbClr val="0563C1"/>
                </a:solidFill>
                <a:latin typeface="Gadugi" panose="020B0502040204020203" pitchFamily="34" charset="0"/>
                <a:hlinkClick r:id="rId19">
                  <a:extLst>
                    <a:ext uri="{A12FA001-AC4F-418D-AE19-62706E023703}">
                      <ahyp:hlinkClr xmlns:ahyp="http://schemas.microsoft.com/office/drawing/2018/hyperlinkcolor" val="tx"/>
                    </a:ext>
                  </a:extLst>
                </a:hlinkClick>
              </a:rPr>
              <a:t>The impact of parental conflict on children</a:t>
            </a:r>
            <a:r>
              <a:rPr lang="en-US" sz="1400" u="sng" dirty="0">
                <a:solidFill>
                  <a:srgbClr val="0563C1"/>
                </a:solidFill>
                <a:latin typeface="Gadugi" panose="020B0502040204020203" pitchFamily="34" charset="0"/>
              </a:rPr>
              <a:t> </a:t>
            </a:r>
            <a:br>
              <a:rPr lang="en-US" sz="1400" u="sng" dirty="0">
                <a:solidFill>
                  <a:srgbClr val="0563C1"/>
                </a:solidFill>
                <a:latin typeface="Gadugi" panose="020B0502040204020203" pitchFamily="34" charset="0"/>
              </a:rPr>
            </a:br>
            <a:r>
              <a:rPr lang="en-US" sz="1400" u="sng" dirty="0">
                <a:solidFill>
                  <a:srgbClr val="0563C1"/>
                </a:solidFill>
                <a:latin typeface="Gadugi" panose="020B0502040204020203" pitchFamily="34" charset="0"/>
                <a:hlinkClick r:id="rId20">
                  <a:extLst>
                    <a:ext uri="{A12FA001-AC4F-418D-AE19-62706E023703}">
                      <ahyp:hlinkClr xmlns:ahyp="http://schemas.microsoft.com/office/drawing/2018/hyperlinkcolor" val="tx"/>
                    </a:ext>
                  </a:extLst>
                </a:hlinkClick>
              </a:rPr>
              <a:t>In conflict: child triangulation</a:t>
            </a:r>
            <a:r>
              <a:rPr lang="en-US" sz="1400" u="sng" dirty="0">
                <a:solidFill>
                  <a:srgbClr val="0563C1"/>
                </a:solidFill>
                <a:latin typeface="Gadugi" panose="020B0502040204020203" pitchFamily="34" charset="0"/>
              </a:rPr>
              <a:t> </a:t>
            </a:r>
            <a:br>
              <a:rPr lang="en-US" sz="1400" u="sng" dirty="0">
                <a:solidFill>
                  <a:srgbClr val="0563C1"/>
                </a:solidFill>
                <a:latin typeface="Gadugi" panose="020B0502040204020203" pitchFamily="34" charset="0"/>
              </a:rPr>
            </a:br>
            <a:r>
              <a:rPr lang="en-US" sz="1400" u="sng" dirty="0">
                <a:solidFill>
                  <a:srgbClr val="0563C1"/>
                </a:solidFill>
                <a:latin typeface="Gadugi" panose="020B0502040204020203" pitchFamily="34" charset="0"/>
                <a:hlinkClick r:id="rId21">
                  <a:extLst>
                    <a:ext uri="{A12FA001-AC4F-418D-AE19-62706E023703}">
                      <ahyp:hlinkClr xmlns:ahyp="http://schemas.microsoft.com/office/drawing/2018/hyperlinkcolor" val="tx"/>
                    </a:ext>
                  </a:extLst>
                </a:hlinkClick>
              </a:rPr>
              <a:t>In conflict: self-awareness and stress reduction</a:t>
            </a:r>
            <a:r>
              <a:rPr lang="en-US" sz="1400" u="sng" dirty="0">
                <a:solidFill>
                  <a:srgbClr val="0563C1"/>
                </a:solidFill>
                <a:latin typeface="Gadugi" panose="020B0502040204020203" pitchFamily="34" charset="0"/>
              </a:rPr>
              <a:t> </a:t>
            </a:r>
            <a:br>
              <a:rPr lang="en-US" sz="1400" kern="1200" dirty="0">
                <a:solidFill>
                  <a:schemeClr val="tx1"/>
                </a:solidFill>
                <a:effectLst/>
                <a:latin typeface="+mj-lt"/>
                <a:cs typeface="+mj-cs"/>
              </a:rPr>
            </a:br>
            <a:br>
              <a:rPr lang="en-US" sz="1400" kern="1200" dirty="0">
                <a:solidFill>
                  <a:schemeClr val="tx1"/>
                </a:solidFill>
                <a:effectLst/>
                <a:latin typeface="+mj-lt"/>
                <a:cs typeface="+mj-cs"/>
              </a:rPr>
            </a:br>
            <a:r>
              <a:rPr lang="en-US" sz="1400" b="1" dirty="0">
                <a:latin typeface="Gadugi" panose="020B0502040204020203" pitchFamily="34" charset="0"/>
              </a:rPr>
              <a:t>DA/PC screening tools</a:t>
            </a:r>
            <a:br>
              <a:rPr lang="en-US" sz="1400" kern="1200" dirty="0">
                <a:solidFill>
                  <a:schemeClr val="tx1"/>
                </a:solidFill>
                <a:effectLst/>
                <a:latin typeface="+mj-lt"/>
                <a:cs typeface="+mj-cs"/>
              </a:rPr>
            </a:br>
            <a:r>
              <a:rPr lang="en-US" sz="1400" u="sng" dirty="0">
                <a:solidFill>
                  <a:srgbClr val="0563C1"/>
                </a:solidFill>
                <a:latin typeface="Gadugi" panose="020B0502040204020203" pitchFamily="34" charset="0"/>
                <a:hlinkClick r:id="rId22">
                  <a:extLst>
                    <a:ext uri="{A12FA001-AC4F-418D-AE19-62706E023703}">
                      <ahyp:hlinkClr xmlns:ahyp="http://schemas.microsoft.com/office/drawing/2018/hyperlinkcolor" val="tx"/>
                    </a:ext>
                  </a:extLst>
                </a:hlinkClick>
              </a:rPr>
              <a:t>Resources for assessing harmful conflict - </a:t>
            </a:r>
            <a:r>
              <a:rPr lang="en-US" sz="1400" u="sng" dirty="0" err="1">
                <a:solidFill>
                  <a:srgbClr val="0563C1"/>
                </a:solidFill>
                <a:latin typeface="Gadugi" panose="020B0502040204020203" pitchFamily="34" charset="0"/>
                <a:hlinkClick r:id="rId22">
                  <a:extLst>
                    <a:ext uri="{A12FA001-AC4F-418D-AE19-62706E023703}">
                      <ahyp:hlinkClr xmlns:ahyp="http://schemas.microsoft.com/office/drawing/2018/hyperlinkcolor" val="tx"/>
                    </a:ext>
                  </a:extLst>
                </a:hlinkClick>
              </a:rPr>
              <a:t>Cafcass</a:t>
            </a:r>
            <a:r>
              <a:rPr lang="en-US" sz="1400" u="sng" dirty="0">
                <a:solidFill>
                  <a:srgbClr val="0563C1"/>
                </a:solidFill>
                <a:latin typeface="Gadugi" panose="020B0502040204020203" pitchFamily="34" charset="0"/>
                <a:hlinkClick r:id="rId22">
                  <a:extLst>
                    <a:ext uri="{A12FA001-AC4F-418D-AE19-62706E023703}">
                      <ahyp:hlinkClr xmlns:ahyp="http://schemas.microsoft.com/office/drawing/2018/hyperlinkcolor" val="tx"/>
                    </a:ext>
                  </a:extLst>
                </a:hlinkClick>
              </a:rPr>
              <a:t> - Children and Family Court Advisory and Support Service</a:t>
            </a:r>
            <a:br>
              <a:rPr lang="en-US" sz="1400" u="sng" dirty="0">
                <a:solidFill>
                  <a:srgbClr val="0563C1"/>
                </a:solidFill>
                <a:latin typeface="Gadugi" panose="020B0502040204020203" pitchFamily="34" charset="0"/>
              </a:rPr>
            </a:br>
            <a:r>
              <a:rPr lang="en-US" sz="1400" u="sng" dirty="0">
                <a:solidFill>
                  <a:srgbClr val="0563C1"/>
                </a:solidFill>
                <a:latin typeface="Gadugi" panose="020B0502040204020203" pitchFamily="34" charset="0"/>
                <a:hlinkClick r:id="rId23">
                  <a:extLst>
                    <a:ext uri="{A12FA001-AC4F-418D-AE19-62706E023703}">
                      <ahyp:hlinkClr xmlns:ahyp="http://schemas.microsoft.com/office/drawing/2018/hyperlinkcolor" val="tx"/>
                    </a:ext>
                  </a:extLst>
                </a:hlinkClick>
              </a:rPr>
              <a:t>For Baby's Sake parental relationship spectrum</a:t>
            </a:r>
            <a:endParaRPr lang="en-US" sz="1400" u="sng" dirty="0">
              <a:solidFill>
                <a:srgbClr val="0563C1"/>
              </a:solidFill>
              <a:latin typeface="Gadugi" panose="020B0502040204020203" pitchFamily="34" charset="0"/>
            </a:endParaRPr>
          </a:p>
          <a:p>
            <a:br>
              <a:rPr lang="en-US" sz="1400" u="sng" dirty="0">
                <a:solidFill>
                  <a:srgbClr val="0563C1"/>
                </a:solidFill>
                <a:latin typeface="Gadugi" panose="020B0502040204020203" pitchFamily="34" charset="0"/>
              </a:rPr>
            </a:br>
            <a:r>
              <a:rPr kumimoji="0" lang="en-US" sz="1400" b="1" i="0" u="none" strike="noStrike" kern="1200" cap="none" spc="0" normalizeH="0" baseline="0" noProof="0" dirty="0">
                <a:ln>
                  <a:noFill/>
                </a:ln>
                <a:solidFill>
                  <a:prstClr val="black"/>
                </a:solidFill>
                <a:effectLst/>
                <a:uLnTx/>
                <a:uFillTx/>
                <a:latin typeface="Gadugi" panose="020B0502040204020203" pitchFamily="34" charset="0"/>
                <a:ea typeface="+mn-ea"/>
                <a:cs typeface="+mn-cs"/>
              </a:rPr>
              <a:t>Measures</a:t>
            </a:r>
            <a:br>
              <a:rPr lang="en-US" sz="1400" u="sng" dirty="0">
                <a:solidFill>
                  <a:srgbClr val="0563C1"/>
                </a:solidFill>
                <a:latin typeface="Gadugi" panose="020B0502040204020203" pitchFamily="34" charset="0"/>
              </a:rPr>
            </a:br>
            <a:r>
              <a:rPr lang="en-GB" sz="1400" u="sng" dirty="0">
                <a:solidFill>
                  <a:srgbClr val="0563C1"/>
                </a:solidFill>
                <a:latin typeface="Gadugi" panose="020B0502040204020203" pitchFamily="34" charset="0"/>
                <a:hlinkClick r:id="rId24">
                  <a:extLst>
                    <a:ext uri="{A12FA001-AC4F-418D-AE19-62706E023703}">
                      <ahyp:hlinkClr xmlns:ahyp="http://schemas.microsoft.com/office/drawing/2018/hyperlinkcolor" val="tx"/>
                    </a:ext>
                  </a:extLst>
                </a:hlinkClick>
              </a:rPr>
              <a:t>score_userguide.pdf (corc.uk.net)</a:t>
            </a:r>
            <a:r>
              <a:rPr lang="en-GB" sz="1400" u="sng" dirty="0">
                <a:solidFill>
                  <a:srgbClr val="0563C1"/>
                </a:solidFill>
                <a:latin typeface="Gadugi" panose="020B0502040204020203" pitchFamily="34" charset="0"/>
              </a:rPr>
              <a:t> for the whole family</a:t>
            </a:r>
          </a:p>
          <a:p>
            <a:r>
              <a:rPr lang="en-GB" sz="1400" u="sng" dirty="0">
                <a:solidFill>
                  <a:srgbClr val="0563C1"/>
                </a:solidFill>
                <a:latin typeface="Gadugi" panose="020B0502040204020203" pitchFamily="34" charset="0"/>
                <a:hlinkClick r:id="rId25">
                  <a:extLst>
                    <a:ext uri="{A12FA001-AC4F-418D-AE19-62706E023703}">
                      <ahyp:hlinkClr xmlns:ahyp="http://schemas.microsoft.com/office/drawing/2018/hyperlinkcolor" val="tx"/>
                    </a:ext>
                  </a:extLst>
                </a:hlinkClick>
              </a:rPr>
              <a:t>Parenting Problem Checklist</a:t>
            </a:r>
            <a:r>
              <a:rPr lang="en-GB" sz="1400" u="sng" dirty="0">
                <a:solidFill>
                  <a:srgbClr val="0563C1"/>
                </a:solidFill>
                <a:latin typeface="Gadugi" panose="020B0502040204020203" pitchFamily="34" charset="0"/>
              </a:rPr>
              <a:t> for intact and separated couples</a:t>
            </a:r>
          </a:p>
          <a:p>
            <a:r>
              <a:rPr lang="en-GB" sz="1400" u="sng" dirty="0">
                <a:solidFill>
                  <a:srgbClr val="0563C1"/>
                </a:solidFill>
                <a:latin typeface="Gadugi" panose="020B0502040204020203" pitchFamily="34" charset="0"/>
                <a:hlinkClick r:id="rId26">
                  <a:extLst>
                    <a:ext uri="{A12FA001-AC4F-418D-AE19-62706E023703}">
                      <ahyp:hlinkClr xmlns:ahyp="http://schemas.microsoft.com/office/drawing/2018/hyperlinkcolor" val="tx"/>
                    </a:ext>
                  </a:extLst>
                </a:hlinkClick>
              </a:rPr>
              <a:t>Relationship Quality Index</a:t>
            </a:r>
            <a:r>
              <a:rPr lang="en-GB" sz="1400" u="sng" dirty="0">
                <a:solidFill>
                  <a:srgbClr val="0563C1"/>
                </a:solidFill>
                <a:latin typeface="Gadugi" panose="020B0502040204020203" pitchFamily="34" charset="0"/>
              </a:rPr>
              <a:t> for intact couples</a:t>
            </a:r>
          </a:p>
          <a:p>
            <a:r>
              <a:rPr lang="en-GB" sz="1400" dirty="0"/>
              <a:t>Child View Tool adapted from Child's Perception of Interparental Conflict (CPIC) for children ages 9-17 with intact or separated parents – click on Adobe Acrobat Doc</a:t>
            </a:r>
          </a:p>
        </p:txBody>
      </p:sp>
      <p:graphicFrame>
        <p:nvGraphicFramePr>
          <p:cNvPr id="57" name="Object 56">
            <a:extLst>
              <a:ext uri="{FF2B5EF4-FFF2-40B4-BE49-F238E27FC236}">
                <a16:creationId xmlns:a16="http://schemas.microsoft.com/office/drawing/2014/main" id="{7E077ADF-5A20-4A4A-80C6-5F8D3A29F534}"/>
              </a:ext>
            </a:extLst>
          </p:cNvPr>
          <p:cNvGraphicFramePr>
            <a:graphicFrameLocks noChangeAspect="1"/>
          </p:cNvGraphicFramePr>
          <p:nvPr>
            <p:extLst>
              <p:ext uri="{D42A27DB-BD31-4B8C-83A1-F6EECF244321}">
                <p14:modId xmlns:p14="http://schemas.microsoft.com/office/powerpoint/2010/main" val="3251106810"/>
              </p:ext>
            </p:extLst>
          </p:nvPr>
        </p:nvGraphicFramePr>
        <p:xfrm>
          <a:off x="8149867" y="4940074"/>
          <a:ext cx="914400" cy="806450"/>
        </p:xfrm>
        <a:graphic>
          <a:graphicData uri="http://schemas.openxmlformats.org/presentationml/2006/ole">
            <mc:AlternateContent xmlns:mc="http://schemas.openxmlformats.org/markup-compatibility/2006">
              <mc:Choice xmlns:v="urn:schemas-microsoft-com:vml" Requires="v">
                <p:oleObj spid="_x0000_s1029" name="Acrobat Document" showAsIcon="1" r:id="rId27" imgW="914400" imgH="806400" progId="AcroExch.Document.DC">
                  <p:embed/>
                </p:oleObj>
              </mc:Choice>
              <mc:Fallback>
                <p:oleObj name="Acrobat Document" showAsIcon="1" r:id="rId27" imgW="914400" imgH="806400" progId="AcroExch.Document.DC">
                  <p:embed/>
                  <p:pic>
                    <p:nvPicPr>
                      <p:cNvPr id="57" name="Object 56">
                        <a:extLst>
                          <a:ext uri="{FF2B5EF4-FFF2-40B4-BE49-F238E27FC236}">
                            <a16:creationId xmlns:a16="http://schemas.microsoft.com/office/drawing/2014/main" id="{7E077ADF-5A20-4A4A-80C6-5F8D3A29F534}"/>
                          </a:ext>
                        </a:extLst>
                      </p:cNvPr>
                      <p:cNvPicPr/>
                      <p:nvPr/>
                    </p:nvPicPr>
                    <p:blipFill>
                      <a:blip r:embed="rId28"/>
                      <a:stretch>
                        <a:fillRect/>
                      </a:stretch>
                    </p:blipFill>
                    <p:spPr>
                      <a:xfrm>
                        <a:off x="8149867" y="4940074"/>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008479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B7EF287-37BA-4092-8F26-DEEBAAB8269E}"/>
              </a:ext>
            </a:extLst>
          </p:cNvPr>
          <p:cNvSpPr/>
          <p:nvPr/>
        </p:nvSpPr>
        <p:spPr>
          <a:xfrm>
            <a:off x="7448868" y="3225458"/>
            <a:ext cx="4409440" cy="583476"/>
          </a:xfrm>
          <a:prstGeom prst="rect">
            <a:avLst/>
          </a:prstGeom>
          <a:solidFill>
            <a:srgbClr val="000000">
              <a:alpha val="50000"/>
            </a:srgbClr>
          </a:solidFill>
          <a:ln>
            <a:noFill/>
          </a:ln>
        </p:spPr>
        <p:txBody>
          <a:bodyPr wrap="square"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300" b="0" i="0" u="sng"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mn-cs"/>
                <a:hlinkClick r:id="rId3">
                  <a:extLst>
                    <a:ext uri="{A12FA001-AC4F-418D-AE19-62706E023703}">
                      <ahyp:hlinkClr xmlns:ahyp="http://schemas.microsoft.com/office/drawing/2018/hyperlinkcolor" val="tx"/>
                    </a:ext>
                  </a:extLst>
                </a:hlinkClick>
              </a:rPr>
              <a:t>See it differently</a:t>
            </a:r>
            <a:endParaRPr kumimoji="0" lang="en-GB" sz="1300" b="0" i="0" u="none" strike="noStrike" kern="1200" cap="none" spc="0" normalizeH="0" baseline="0" noProof="0">
              <a:ln>
                <a:noFill/>
              </a:ln>
              <a:solidFill>
                <a:srgbClr val="FFFFFF"/>
              </a:solidFill>
              <a:effectLst/>
              <a:uLnTx/>
              <a:uFillTx/>
              <a:latin typeface="Arial" panose="020B0604020202020204" pitchFamily="34" charset="0"/>
              <a:ea typeface="Arial" panose="020B0604020202020204" pitchFamily="34" charset="0"/>
              <a:cs typeface="+mn-cs"/>
            </a:endParaRPr>
          </a:p>
        </p:txBody>
      </p:sp>
      <p:sp>
        <p:nvSpPr>
          <p:cNvPr id="2" name="Title 1">
            <a:extLst>
              <a:ext uri="{FF2B5EF4-FFF2-40B4-BE49-F238E27FC236}">
                <a16:creationId xmlns:a16="http://schemas.microsoft.com/office/drawing/2014/main" id="{E3D3E8BF-8759-4741-9FAC-E9C385480517}"/>
              </a:ext>
            </a:extLst>
          </p:cNvPr>
          <p:cNvSpPr>
            <a:spLocks noGrp="1"/>
          </p:cNvSpPr>
          <p:nvPr>
            <p:ph type="title"/>
          </p:nvPr>
        </p:nvSpPr>
        <p:spPr>
          <a:xfrm>
            <a:off x="203200" y="-495584"/>
            <a:ext cx="7341236" cy="1527893"/>
          </a:xfrm>
        </p:spPr>
        <p:txBody>
          <a:bodyPr vert="horz" lIns="91440" tIns="45720" rIns="91440" bIns="45720" rtlCol="0" anchor="b">
            <a:normAutofit/>
          </a:bodyPr>
          <a:lstStyle/>
          <a:p>
            <a:pPr algn="l" rtl="0">
              <a:lnSpc>
                <a:spcPct val="90000"/>
              </a:lnSpc>
              <a:spcBef>
                <a:spcPct val="0"/>
              </a:spcBef>
            </a:pPr>
            <a:r>
              <a:rPr lang="en-US" sz="3600" kern="1200" dirty="0">
                <a:solidFill>
                  <a:srgbClr val="0070C0"/>
                </a:solidFill>
                <a:latin typeface="+mj-lt"/>
                <a:ea typeface="+mj-ea"/>
                <a:cs typeface="+mj-cs"/>
              </a:rPr>
              <a:t>9. Further free resources for parents</a:t>
            </a:r>
          </a:p>
        </p:txBody>
      </p:sp>
      <p:sp>
        <p:nvSpPr>
          <p:cNvPr id="5" name="Slide Number Placeholder 4">
            <a:extLst>
              <a:ext uri="{FF2B5EF4-FFF2-40B4-BE49-F238E27FC236}">
                <a16:creationId xmlns:a16="http://schemas.microsoft.com/office/drawing/2014/main" id="{A6477BD0-7426-4D15-883B-97884BF39F40}"/>
              </a:ext>
            </a:extLst>
          </p:cNvPr>
          <p:cNvSpPr>
            <a:spLocks noGrp="1"/>
          </p:cNvSpPr>
          <p:nvPr>
            <p:ph type="sldNum" sz="quarter" idx="7"/>
          </p:nvPr>
        </p:nvSpPr>
        <p:spPr>
          <a:xfrm>
            <a:off x="11000232" y="6108192"/>
            <a:ext cx="548640" cy="548640"/>
          </a:xfrm>
          <a:prstGeom prst="ellipse">
            <a:avLst/>
          </a:prstGeom>
          <a:solidFill>
            <a:srgbClr val="898989"/>
          </a:solidFill>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6F15528-21DE-4FAA-801E-634DDDAF4B2B}" type="slidenum">
              <a:rPr kumimoji="0" lang="en-US" sz="15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500" b="0" i="0" u="none" strike="noStrike" kern="1200" cap="none" spc="0" normalizeH="0" baseline="0" noProof="0">
              <a:ln>
                <a:noFill/>
              </a:ln>
              <a:solidFill>
                <a:srgbClr val="FFFFFF"/>
              </a:solidFill>
              <a:effectLst/>
              <a:uLnTx/>
              <a:uFillTx/>
              <a:latin typeface="Calibri"/>
              <a:ea typeface="+mn-ea"/>
              <a:cs typeface="+mn-cs"/>
            </a:endParaRPr>
          </a:p>
        </p:txBody>
      </p:sp>
      <p:pic>
        <p:nvPicPr>
          <p:cNvPr id="14" name="Content Placeholder 13" descr="A picture containing text, person, person, indoor&#10;&#10;Description automatically generated">
            <a:extLst>
              <a:ext uri="{FF2B5EF4-FFF2-40B4-BE49-F238E27FC236}">
                <a16:creationId xmlns:a16="http://schemas.microsoft.com/office/drawing/2014/main" id="{903971A3-B13C-4542-AFD7-FE7802E6E721}"/>
              </a:ext>
            </a:extLst>
          </p:cNvPr>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7353301" y="1093356"/>
            <a:ext cx="4600575" cy="2157412"/>
          </a:xfrm>
        </p:spPr>
      </p:pic>
      <p:graphicFrame>
        <p:nvGraphicFramePr>
          <p:cNvPr id="34" name="TextBox 22">
            <a:extLst>
              <a:ext uri="{FF2B5EF4-FFF2-40B4-BE49-F238E27FC236}">
                <a16:creationId xmlns:a16="http://schemas.microsoft.com/office/drawing/2014/main" id="{940EF275-B00F-E67D-9EB2-56C948224358}"/>
              </a:ext>
            </a:extLst>
          </p:cNvPr>
          <p:cNvGraphicFramePr/>
          <p:nvPr>
            <p:extLst>
              <p:ext uri="{D42A27DB-BD31-4B8C-83A1-F6EECF244321}">
                <p14:modId xmlns:p14="http://schemas.microsoft.com/office/powerpoint/2010/main" val="4164004515"/>
              </p:ext>
            </p:extLst>
          </p:nvPr>
        </p:nvGraphicFramePr>
        <p:xfrm>
          <a:off x="304799" y="1127327"/>
          <a:ext cx="6710167" cy="56880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Content Placeholder 4" descr="Graphical user interface, application, Word&#10;&#10;Description automatically generated">
            <a:extLst>
              <a:ext uri="{FF2B5EF4-FFF2-40B4-BE49-F238E27FC236}">
                <a16:creationId xmlns:a16="http://schemas.microsoft.com/office/drawing/2014/main" id="{7F512831-1B03-41CC-A252-60D12E1AE4A6}"/>
              </a:ext>
            </a:extLst>
          </p:cNvPr>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8132919" y="3808934"/>
            <a:ext cx="2097508" cy="3049066"/>
          </a:xfrm>
          <a:prstGeom prst="rect">
            <a:avLst/>
          </a:prstGeom>
        </p:spPr>
      </p:pic>
    </p:spTree>
    <p:extLst>
      <p:ext uri="{BB962C8B-B14F-4D97-AF65-F5344CB8AC3E}">
        <p14:creationId xmlns:p14="http://schemas.microsoft.com/office/powerpoint/2010/main" val="2071874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2" name="Rectangle 120">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Shape 122">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4" name="Slide Number Placeholder 3">
            <a:extLst>
              <a:ext uri="{FF2B5EF4-FFF2-40B4-BE49-F238E27FC236}">
                <a16:creationId xmlns:a16="http://schemas.microsoft.com/office/drawing/2014/main" id="{C6A428F8-FC21-4C45-81CD-949C068063FA}"/>
              </a:ext>
            </a:extLst>
          </p:cNvPr>
          <p:cNvSpPr>
            <a:spLocks noGrp="1"/>
          </p:cNvSpPr>
          <p:nvPr>
            <p:ph type="sldNum" sz="quarter" idx="7"/>
          </p:nvPr>
        </p:nvSpPr>
        <p:spPr>
          <a:xfrm>
            <a:off x="8610600"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B6F15528-21DE-4FAA-801E-634DDDAF4B2B}" type="slidenum">
              <a:rPr kumimoji="0" lang="en-GB" b="0" i="0" u="none" strike="noStrike" kern="1200" cap="none" spc="0" normalizeH="0" baseline="0" noProof="0" smtClean="0">
                <a:ln>
                  <a:noFill/>
                </a:ln>
                <a:effectLst/>
                <a:uLnTx/>
                <a:uFillTx/>
                <a:latin typeface="Calibri"/>
                <a:ea typeface="+mn-ea"/>
                <a:cs typeface="+mn-cs"/>
              </a:rPr>
              <a:pPr marL="0" marR="0" lvl="0" indent="0" defTabSz="914400" rtl="0" eaLnBrk="1" fontAlgn="auto" latinLnBrk="0" hangingPunct="1">
                <a:spcBef>
                  <a:spcPts val="0"/>
                </a:spcBef>
                <a:spcAft>
                  <a:spcPts val="600"/>
                </a:spcAft>
                <a:buClrTx/>
                <a:buSzTx/>
                <a:buFontTx/>
                <a:buNone/>
                <a:tabLst/>
                <a:defRPr/>
              </a:pPr>
              <a:t>2</a:t>
            </a:fld>
            <a:endParaRPr kumimoji="0" lang="en-GB" b="0" i="0" u="none" strike="noStrike" kern="1200" cap="none" spc="0" normalizeH="0" baseline="0" noProof="0">
              <a:ln>
                <a:noFill/>
              </a:ln>
              <a:effectLst/>
              <a:uLnTx/>
              <a:uFillTx/>
              <a:latin typeface="Calibri"/>
              <a:ea typeface="+mn-ea"/>
              <a:cs typeface="+mn-cs"/>
            </a:endParaRPr>
          </a:p>
        </p:txBody>
      </p:sp>
      <p:graphicFrame>
        <p:nvGraphicFramePr>
          <p:cNvPr id="135" name="Text Placeholder 2">
            <a:extLst>
              <a:ext uri="{FF2B5EF4-FFF2-40B4-BE49-F238E27FC236}">
                <a16:creationId xmlns:a16="http://schemas.microsoft.com/office/drawing/2014/main" id="{E9CEC3F5-E6E2-2D08-3781-A50B1B2732A7}"/>
              </a:ext>
            </a:extLst>
          </p:cNvPr>
          <p:cNvGraphicFramePr/>
          <p:nvPr>
            <p:extLst>
              <p:ext uri="{D42A27DB-BD31-4B8C-83A1-F6EECF244321}">
                <p14:modId xmlns:p14="http://schemas.microsoft.com/office/powerpoint/2010/main" val="3569456971"/>
              </p:ext>
            </p:extLst>
          </p:nvPr>
        </p:nvGraphicFramePr>
        <p:xfrm>
          <a:off x="1408177" y="713313"/>
          <a:ext cx="9945624" cy="5321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2037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E7AA7E8-8006-4E1F-A566-FCF37EE6F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object 3"/>
          <p:cNvSpPr txBox="1">
            <a:spLocks noGrp="1"/>
          </p:cNvSpPr>
          <p:nvPr>
            <p:ph type="title"/>
          </p:nvPr>
        </p:nvSpPr>
        <p:spPr>
          <a:xfrm>
            <a:off x="242910" y="1598246"/>
            <a:ext cx="4626709" cy="5122985"/>
          </a:xfrm>
          <a:prstGeom prst="rect">
            <a:avLst/>
          </a:prstGeom>
        </p:spPr>
        <p:txBody>
          <a:bodyPr vert="horz" lIns="91440" tIns="45720" rIns="91440" bIns="45720" rtlCol="0" anchor="t">
            <a:normAutofit/>
          </a:bodyPr>
          <a:lstStyle/>
          <a:p>
            <a:pPr algn="r" rtl="0">
              <a:lnSpc>
                <a:spcPct val="90000"/>
              </a:lnSpc>
              <a:spcBef>
                <a:spcPct val="0"/>
              </a:spcBef>
            </a:pPr>
            <a:br>
              <a:rPr lang="en-US" sz="6800" b="0" kern="1200" spc="0" dirty="0">
                <a:solidFill>
                  <a:srgbClr val="FFFFFF"/>
                </a:solidFill>
                <a:latin typeface="+mj-lt"/>
                <a:ea typeface="+mj-ea"/>
                <a:cs typeface="+mj-cs"/>
              </a:rPr>
            </a:br>
            <a:r>
              <a:rPr lang="en-US" sz="6800" b="0" kern="1200" spc="0" dirty="0">
                <a:solidFill>
                  <a:srgbClr val="FFFFFF"/>
                </a:solidFill>
                <a:latin typeface="+mj-lt"/>
                <a:ea typeface="+mj-ea"/>
                <a:cs typeface="+mj-cs"/>
              </a:rPr>
              <a:t>In this edition:</a:t>
            </a:r>
            <a:br>
              <a:rPr lang="en-US" sz="6800" b="0" kern="1200" spc="0" dirty="0">
                <a:solidFill>
                  <a:srgbClr val="FFFFFF"/>
                </a:solidFill>
                <a:latin typeface="+mj-lt"/>
                <a:ea typeface="+mj-ea"/>
                <a:cs typeface="+mj-cs"/>
              </a:rPr>
            </a:br>
            <a:r>
              <a:rPr lang="en-US" sz="6800" kern="1200" dirty="0">
                <a:solidFill>
                  <a:srgbClr val="FFFFFF"/>
                </a:solidFill>
                <a:effectLst/>
                <a:latin typeface="+mj-lt"/>
                <a:ea typeface="+mj-ea"/>
                <a:cs typeface="+mj-cs"/>
              </a:rPr>
              <a:t> </a:t>
            </a:r>
            <a:br>
              <a:rPr lang="en-US" sz="6800" kern="1200" dirty="0">
                <a:solidFill>
                  <a:srgbClr val="FFFFFF"/>
                </a:solidFill>
                <a:effectLst/>
                <a:latin typeface="+mj-lt"/>
                <a:ea typeface="+mj-ea"/>
                <a:cs typeface="+mj-cs"/>
              </a:rPr>
            </a:br>
            <a:endParaRPr lang="en-US" sz="6800" i="1" kern="1200" dirty="0">
              <a:solidFill>
                <a:srgbClr val="FFFFFF"/>
              </a:solidFill>
              <a:latin typeface="+mj-lt"/>
              <a:ea typeface="+mj-ea"/>
              <a:cs typeface="+mj-cs"/>
            </a:endParaRPr>
          </a:p>
        </p:txBody>
      </p:sp>
      <p:cxnSp>
        <p:nvCxnSpPr>
          <p:cNvPr id="29" name="Straight Connector 28">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6E27305-5D90-4BE5-A19F-06D0BC029F46}"/>
              </a:ext>
            </a:extLst>
          </p:cNvPr>
          <p:cNvSpPr txBox="1"/>
          <p:nvPr/>
        </p:nvSpPr>
        <p:spPr>
          <a:xfrm>
            <a:off x="5570695" y="305068"/>
            <a:ext cx="6378395" cy="6001643"/>
          </a:xfrm>
          <a:prstGeom prst="rect">
            <a:avLst/>
          </a:prstGeom>
          <a:noFill/>
        </p:spPr>
        <p:txBody>
          <a:bodyPr wrap="square">
            <a:spAutoFit/>
          </a:bodyPr>
          <a:lstStyle/>
          <a:p>
            <a:pPr lvl="0"/>
            <a:r>
              <a:rPr lang="en-GB" sz="1600" b="1" dirty="0">
                <a:latin typeface="Gadugi" panose="020B0502040204020203" pitchFamily="34" charset="0"/>
                <a:ea typeface="Gadugi" panose="020B0502040204020203" pitchFamily="34" charset="0"/>
                <a:cs typeface="Times New Roman" panose="02020603050405020304" pitchFamily="18" charset="0"/>
              </a:rPr>
              <a:t>Webinars</a:t>
            </a:r>
          </a:p>
          <a:p>
            <a:pPr marL="342900" lvl="0" indent="-342900">
              <a:buFont typeface="+mj-lt"/>
              <a:buAutoNum type="arabicPeriod"/>
            </a:pPr>
            <a:r>
              <a:rPr lang="en-GB" sz="1600" dirty="0">
                <a:latin typeface="Gadugi" panose="020B0502040204020203" pitchFamily="34" charset="0"/>
                <a:ea typeface="Gadugi" panose="020B0502040204020203" pitchFamily="34" charset="0"/>
                <a:cs typeface="Times New Roman" panose="02020603050405020304" pitchFamily="18" charset="0"/>
              </a:rPr>
              <a:t>Recording of DWP - Reducing Parental Conflict Partnerships Oct 6th 9.30 – 11.00am </a:t>
            </a:r>
          </a:p>
          <a:p>
            <a:pPr marL="342900" lvl="0" indent="-342900">
              <a:buFont typeface="+mj-lt"/>
              <a:buAutoNum type="arabicPeriod"/>
            </a:pPr>
            <a:r>
              <a:rPr lang="en-GB" sz="1600" dirty="0">
                <a:latin typeface="Gadugi" panose="020B0502040204020203" pitchFamily="34" charset="0"/>
                <a:ea typeface="Gadugi" panose="020B0502040204020203" pitchFamily="34" charset="0"/>
                <a:cs typeface="Times New Roman" panose="02020603050405020304" pitchFamily="18" charset="0"/>
              </a:rPr>
              <a:t>EIF - SEND Community of Practice 2/11/22 10 - 11am</a:t>
            </a:r>
          </a:p>
          <a:p>
            <a:pPr lvl="0"/>
            <a:endParaRPr lang="en-GB" sz="1600" b="1" dirty="0">
              <a:latin typeface="Gadugi" panose="020B0502040204020203" pitchFamily="34" charset="0"/>
              <a:ea typeface="Gadugi" panose="020B0502040204020203" pitchFamily="34" charset="0"/>
              <a:cs typeface="Times New Roman" panose="02020603050405020304" pitchFamily="18" charset="0"/>
            </a:endParaRPr>
          </a:p>
          <a:p>
            <a:pPr lvl="0"/>
            <a:r>
              <a:rPr lang="en-GB" sz="1600" b="1" dirty="0">
                <a:latin typeface="Gadugi" panose="020B0502040204020203" pitchFamily="34" charset="0"/>
                <a:ea typeface="Gadugi" panose="020B0502040204020203" pitchFamily="34" charset="0"/>
                <a:cs typeface="Times New Roman" panose="02020603050405020304" pitchFamily="18" charset="0"/>
              </a:rPr>
              <a:t>Training</a:t>
            </a:r>
          </a:p>
          <a:p>
            <a:pPr lvl="0"/>
            <a:r>
              <a:rPr lang="en-GB" sz="1600" dirty="0">
                <a:latin typeface="Gadugi" panose="020B0502040204020203" pitchFamily="34" charset="0"/>
                <a:ea typeface="Gadugi" panose="020B0502040204020203" pitchFamily="34" charset="0"/>
                <a:cs typeface="Times New Roman" panose="02020603050405020304" pitchFamily="18" charset="0"/>
              </a:rPr>
              <a:t>3. </a:t>
            </a:r>
            <a:r>
              <a:rPr lang="en-GB" sz="1600" dirty="0">
                <a:effectLst/>
                <a:latin typeface="Gadugi" panose="020B0502040204020203" pitchFamily="34" charset="0"/>
                <a:ea typeface="Gadugi" panose="020B0502040204020203" pitchFamily="34" charset="0"/>
                <a:cs typeface="Times New Roman" panose="02020603050405020304" pitchFamily="18" charset="0"/>
              </a:rPr>
              <a:t>One-day in-person Supporting families experiencing persistent parental conflict training aimed at front-line practitioners who case hold on Tuesday 8</a:t>
            </a:r>
            <a:r>
              <a:rPr lang="en-GB" sz="1600" baseline="30000" dirty="0">
                <a:effectLst/>
                <a:latin typeface="Gadugi" panose="020B0502040204020203" pitchFamily="34" charset="0"/>
                <a:ea typeface="Gadugi" panose="020B0502040204020203" pitchFamily="34" charset="0"/>
                <a:cs typeface="Times New Roman" panose="02020603050405020304" pitchFamily="18" charset="0"/>
              </a:rPr>
              <a:t>th</a:t>
            </a:r>
            <a:r>
              <a:rPr lang="en-GB" sz="1600" dirty="0">
                <a:effectLst/>
                <a:latin typeface="Gadugi" panose="020B0502040204020203" pitchFamily="34" charset="0"/>
                <a:ea typeface="Gadugi" panose="020B0502040204020203" pitchFamily="34" charset="0"/>
                <a:cs typeface="Times New Roman" panose="02020603050405020304" pitchFamily="18" charset="0"/>
              </a:rPr>
              <a:t> November. To book a place click </a:t>
            </a:r>
            <a:r>
              <a:rPr lang="en-GB" sz="1600" u="sng" dirty="0">
                <a:solidFill>
                  <a:schemeClr val="bg1"/>
                </a:solidFill>
                <a:effectLst/>
                <a:latin typeface="Gadugi" panose="020B0502040204020203" pitchFamily="34" charset="0"/>
                <a:ea typeface="Gadugi" panose="020B0502040204020203"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here</a:t>
            </a:r>
            <a:endParaRPr lang="en-GB" sz="1600" dirty="0">
              <a:solidFill>
                <a:schemeClr val="bg1"/>
              </a:solidFill>
              <a:effectLst/>
              <a:latin typeface="Gadugi" panose="020B0502040204020203" pitchFamily="34" charset="0"/>
              <a:ea typeface="Gadugi" panose="020B0502040204020203" pitchFamily="34" charset="0"/>
            </a:endParaRPr>
          </a:p>
          <a:p>
            <a:r>
              <a:rPr lang="en-GB" sz="1600" dirty="0">
                <a:latin typeface="Gadugi" panose="020B0502040204020203" pitchFamily="34" charset="0"/>
                <a:ea typeface="Gadugi" panose="020B0502040204020203" pitchFamily="34" charset="0"/>
                <a:cs typeface="Times New Roman" panose="02020603050405020304" pitchFamily="18" charset="0"/>
              </a:rPr>
              <a:t>4. Understanding Parental Couple Conflict, Its Impact On Children’s Outcomes And What We Can Do To Help </a:t>
            </a:r>
            <a:r>
              <a:rPr lang="en-GB" sz="1600" dirty="0">
                <a:effectLst/>
                <a:latin typeface="Gadugi" panose="020B0502040204020203" pitchFamily="34" charset="0"/>
                <a:ea typeface="Gadugi" panose="020B0502040204020203" pitchFamily="34" charset="0"/>
                <a:cs typeface="Times New Roman" panose="02020603050405020304" pitchFamily="18" charset="0"/>
              </a:rPr>
              <a:t>Booking information for a half day online workshop aimed at everyone on November 22</a:t>
            </a:r>
            <a:r>
              <a:rPr lang="en-GB" sz="1600" baseline="30000" dirty="0">
                <a:effectLst/>
                <a:latin typeface="Gadugi" panose="020B0502040204020203" pitchFamily="34" charset="0"/>
                <a:ea typeface="Gadugi" panose="020B0502040204020203" pitchFamily="34" charset="0"/>
                <a:cs typeface="Times New Roman" panose="02020603050405020304" pitchFamily="18" charset="0"/>
              </a:rPr>
              <a:t>nd</a:t>
            </a:r>
            <a:r>
              <a:rPr lang="en-GB" sz="1600" dirty="0">
                <a:effectLst/>
                <a:latin typeface="Gadugi" panose="020B0502040204020203" pitchFamily="34" charset="0"/>
                <a:ea typeface="Gadugi" panose="020B0502040204020203" pitchFamily="34" charset="0"/>
                <a:cs typeface="Times New Roman" panose="02020603050405020304" pitchFamily="18" charset="0"/>
              </a:rPr>
              <a:t> 2022 book </a:t>
            </a:r>
            <a:r>
              <a:rPr lang="en-GB" sz="1600" dirty="0">
                <a:solidFill>
                  <a:schemeClr val="bg1"/>
                </a:solidFill>
                <a:effectLst/>
                <a:latin typeface="Gadugi" panose="020B0502040204020203" pitchFamily="34" charset="0"/>
                <a:ea typeface="Gadugi" panose="020B0502040204020203" pitchFamily="34" charset="0"/>
                <a:hlinkClick r:id="rId4">
                  <a:extLst>
                    <a:ext uri="{A12FA001-AC4F-418D-AE19-62706E023703}">
                      <ahyp:hlinkClr xmlns:ahyp="http://schemas.microsoft.com/office/drawing/2018/hyperlinkcolor" val="tx"/>
                    </a:ext>
                  </a:extLst>
                </a:hlinkClick>
              </a:rPr>
              <a:t>here </a:t>
            </a:r>
            <a:r>
              <a:rPr lang="en-GB" sz="1600" dirty="0">
                <a:effectLst/>
                <a:latin typeface="Gadugi" panose="020B0502040204020203" pitchFamily="34" charset="0"/>
                <a:ea typeface="Gadugi" panose="020B0502040204020203" pitchFamily="34" charset="0"/>
                <a:cs typeface="Times New Roman" panose="02020603050405020304" pitchFamily="18" charset="0"/>
              </a:rPr>
              <a:t>and Jan 24</a:t>
            </a:r>
            <a:r>
              <a:rPr lang="en-GB" sz="1600" baseline="30000" dirty="0">
                <a:effectLst/>
                <a:latin typeface="Gadugi" panose="020B0502040204020203" pitchFamily="34" charset="0"/>
                <a:ea typeface="Gadugi" panose="020B0502040204020203" pitchFamily="34" charset="0"/>
                <a:cs typeface="Times New Roman" panose="02020603050405020304" pitchFamily="18" charset="0"/>
              </a:rPr>
              <a:t>th</a:t>
            </a:r>
            <a:r>
              <a:rPr lang="en-GB" sz="1600" dirty="0">
                <a:effectLst/>
                <a:latin typeface="Gadugi" panose="020B0502040204020203" pitchFamily="34" charset="0"/>
                <a:ea typeface="Gadugi" panose="020B0502040204020203" pitchFamily="34" charset="0"/>
                <a:cs typeface="Times New Roman" panose="02020603050405020304" pitchFamily="18" charset="0"/>
              </a:rPr>
              <a:t> 2023 or </a:t>
            </a:r>
            <a:r>
              <a:rPr lang="en-GB" sz="1600" dirty="0">
                <a:solidFill>
                  <a:schemeClr val="bg1"/>
                </a:solidFill>
                <a:effectLst/>
                <a:latin typeface="Gadugi" panose="020B0502040204020203" pitchFamily="34" charset="0"/>
                <a:ea typeface="Gadugi" panose="020B0502040204020203" pitchFamily="34" charset="0"/>
                <a:hlinkClick r:id="rId5">
                  <a:extLst>
                    <a:ext uri="{A12FA001-AC4F-418D-AE19-62706E023703}">
                      <ahyp:hlinkClr xmlns:ahyp="http://schemas.microsoft.com/office/drawing/2018/hyperlinkcolor" val="tx"/>
                    </a:ext>
                  </a:extLst>
                </a:hlinkClick>
              </a:rPr>
              <a:t>here </a:t>
            </a:r>
            <a:r>
              <a:rPr lang="en-GB" sz="1600" dirty="0">
                <a:solidFill>
                  <a:schemeClr val="bg1"/>
                </a:solidFill>
                <a:effectLst/>
                <a:latin typeface="Gadugi" panose="020B0502040204020203" pitchFamily="34" charset="0"/>
                <a:ea typeface="Gadugi" panose="020B0502040204020203" pitchFamily="34" charset="0"/>
              </a:rPr>
              <a:t> </a:t>
            </a:r>
            <a:r>
              <a:rPr lang="en-GB" sz="1600" dirty="0">
                <a:effectLst/>
                <a:latin typeface="Gadugi" panose="020B0502040204020203" pitchFamily="34" charset="0"/>
                <a:ea typeface="Gadugi" panose="020B0502040204020203" pitchFamily="34" charset="0"/>
              </a:rPr>
              <a:t>(</a:t>
            </a:r>
            <a:r>
              <a:rPr lang="en-GB" sz="1600" dirty="0">
                <a:effectLst/>
                <a:latin typeface="Gadugi" panose="020B0502040204020203" pitchFamily="34" charset="0"/>
                <a:ea typeface="Gadugi" panose="020B0502040204020203" pitchFamily="34" charset="0"/>
                <a:cs typeface="Times New Roman" panose="02020603050405020304" pitchFamily="18" charset="0"/>
              </a:rPr>
              <a:t>9.30 - 1pm). </a:t>
            </a:r>
          </a:p>
          <a:p>
            <a:r>
              <a:rPr lang="en-GB" sz="1600" dirty="0">
                <a:latin typeface="Gadugi" panose="020B0502040204020203" pitchFamily="34" charset="0"/>
                <a:ea typeface="Gadugi" panose="020B0502040204020203" pitchFamily="34" charset="0"/>
                <a:cs typeface="Times New Roman" panose="02020603050405020304" pitchFamily="18" charset="0"/>
              </a:rPr>
              <a:t>5. RPC e-learning for practitioners in 3 x 45 min modules</a:t>
            </a:r>
          </a:p>
          <a:p>
            <a:r>
              <a:rPr lang="en-GB" sz="1600" dirty="0">
                <a:effectLst/>
                <a:latin typeface="Gadugi" panose="020B0502040204020203" pitchFamily="34" charset="0"/>
                <a:ea typeface="Gadugi" panose="020B0502040204020203" pitchFamily="34" charset="0"/>
                <a:cs typeface="Times New Roman" panose="02020603050405020304" pitchFamily="18" charset="0"/>
              </a:rPr>
              <a:t>6. RPC e-learning for managers and supervisors in 1 x 45 min module</a:t>
            </a:r>
          </a:p>
          <a:p>
            <a:pPr lvl="0"/>
            <a:endParaRPr lang="en-GB" sz="1600" b="1" dirty="0">
              <a:effectLst/>
              <a:latin typeface="Gadugi" panose="020B0502040204020203" pitchFamily="34" charset="0"/>
              <a:ea typeface="Gadugi" panose="020B0502040204020203" pitchFamily="34" charset="0"/>
              <a:cs typeface="Times New Roman" panose="02020603050405020304" pitchFamily="18" charset="0"/>
            </a:endParaRPr>
          </a:p>
          <a:p>
            <a:pPr lvl="0"/>
            <a:r>
              <a:rPr lang="en-GB" sz="1600" b="1" dirty="0">
                <a:effectLst/>
                <a:latin typeface="Gadugi" panose="020B0502040204020203" pitchFamily="34" charset="0"/>
                <a:ea typeface="Gadugi" panose="020B0502040204020203" pitchFamily="34" charset="0"/>
                <a:cs typeface="Times New Roman" panose="02020603050405020304" pitchFamily="18" charset="0"/>
              </a:rPr>
              <a:t>Blogs</a:t>
            </a:r>
          </a:p>
          <a:p>
            <a:pPr lvl="0"/>
            <a:r>
              <a:rPr lang="en-GB" sz="1600" dirty="0">
                <a:latin typeface="Gadugi" panose="020B0502040204020203" pitchFamily="34" charset="0"/>
                <a:ea typeface="Gadugi" panose="020B0502040204020203" pitchFamily="34" charset="0"/>
                <a:cs typeface="Times New Roman" panose="02020603050405020304" pitchFamily="18" charset="0"/>
              </a:rPr>
              <a:t>7. A parent’s story of relationship distress and what helped</a:t>
            </a:r>
          </a:p>
          <a:p>
            <a:pPr lvl="0"/>
            <a:r>
              <a:rPr lang="en-GB" sz="1600" dirty="0">
                <a:latin typeface="Gadugi" panose="020B0502040204020203" pitchFamily="34" charset="0"/>
                <a:ea typeface="Gadugi" panose="020B0502040204020203" pitchFamily="34" charset="0"/>
                <a:cs typeface="Times New Roman" panose="02020603050405020304" pitchFamily="18" charset="0"/>
              </a:rPr>
              <a:t>8. What does Reducing Parental Conflict mean to perinatal mental health and parent infant relationships?</a:t>
            </a:r>
            <a:br>
              <a:rPr lang="en-GB" sz="1600" dirty="0">
                <a:latin typeface="Gadugi" panose="020B0502040204020203" pitchFamily="34" charset="0"/>
                <a:ea typeface="Gadugi" panose="020B0502040204020203" pitchFamily="34" charset="0"/>
                <a:cs typeface="Times New Roman" panose="02020603050405020304" pitchFamily="18" charset="0"/>
              </a:rPr>
            </a:br>
            <a:endParaRPr lang="en-GB" sz="1600" dirty="0">
              <a:latin typeface="Gadugi" panose="020B0502040204020203" pitchFamily="34" charset="0"/>
              <a:ea typeface="Gadugi" panose="020B0502040204020203" pitchFamily="34" charset="0"/>
              <a:cs typeface="Times New Roman" panose="02020603050405020304" pitchFamily="18" charset="0"/>
            </a:endParaRPr>
          </a:p>
          <a:p>
            <a:pPr lvl="0"/>
            <a:r>
              <a:rPr lang="en-GB" sz="1600" b="1" dirty="0">
                <a:latin typeface="Gadugi" panose="020B0502040204020203" pitchFamily="34" charset="0"/>
                <a:ea typeface="Gadugi" panose="020B0502040204020203" pitchFamily="34" charset="0"/>
                <a:cs typeface="Times New Roman" panose="02020603050405020304" pitchFamily="18" charset="0"/>
              </a:rPr>
              <a:t>Free resources</a:t>
            </a:r>
          </a:p>
          <a:p>
            <a:pPr lvl="0"/>
            <a:r>
              <a:rPr lang="en-GB" sz="1600" dirty="0">
                <a:latin typeface="Gadugi" panose="020B0502040204020203" pitchFamily="34" charset="0"/>
                <a:ea typeface="Gadugi" panose="020B0502040204020203" pitchFamily="34" charset="0"/>
                <a:cs typeface="Times New Roman" panose="02020603050405020304" pitchFamily="18" charset="0"/>
              </a:rPr>
              <a:t>8. For professionals</a:t>
            </a:r>
          </a:p>
          <a:p>
            <a:pPr lvl="0"/>
            <a:r>
              <a:rPr lang="en-GB" sz="1600" dirty="0">
                <a:latin typeface="Gadugi" panose="020B0502040204020203" pitchFamily="34" charset="0"/>
                <a:ea typeface="Gadugi" panose="020B0502040204020203" pitchFamily="34" charset="0"/>
                <a:cs typeface="Times New Roman" panose="02020603050405020304" pitchFamily="18" charset="0"/>
              </a:rPr>
              <a:t>9. For parents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32" name="Freeform: Shape 31">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837712B-B8E2-41F2-977A-DDF11D2441C2}"/>
              </a:ext>
            </a:extLst>
          </p:cNvPr>
          <p:cNvSpPr>
            <a:spLocks noGrp="1"/>
          </p:cNvSpPr>
          <p:nvPr>
            <p:ph type="title"/>
          </p:nvPr>
        </p:nvSpPr>
        <p:spPr>
          <a:xfrm>
            <a:off x="1017767" y="193230"/>
            <a:ext cx="10631308" cy="592475"/>
          </a:xfrm>
        </p:spPr>
        <p:txBody>
          <a:bodyPr>
            <a:normAutofit fontScale="90000"/>
          </a:bodyPr>
          <a:lstStyle/>
          <a:p>
            <a:pPr algn="ctr"/>
            <a:r>
              <a:rPr lang="en-GB" sz="3600" dirty="0">
                <a:solidFill>
                  <a:schemeClr val="tx2"/>
                </a:solidFill>
              </a:rPr>
              <a:t>1. Reducing Parental Conflict Partnerships DWP webinar </a:t>
            </a:r>
            <a:br>
              <a:rPr lang="en-GB" sz="3600" dirty="0">
                <a:solidFill>
                  <a:schemeClr val="tx2"/>
                </a:solidFill>
              </a:rPr>
            </a:br>
            <a:r>
              <a:rPr lang="en-GB" sz="3600" dirty="0">
                <a:solidFill>
                  <a:schemeClr val="tx2"/>
                </a:solidFill>
              </a:rPr>
              <a:t>Recording from Thursday 6th October</a:t>
            </a:r>
            <a:br>
              <a:rPr lang="en-GB" sz="3600" dirty="0">
                <a:solidFill>
                  <a:schemeClr val="tx2"/>
                </a:solidFill>
              </a:rPr>
            </a:br>
            <a:endParaRPr lang="en-GB" sz="3600" dirty="0">
              <a:solidFill>
                <a:schemeClr val="tx2"/>
              </a:solidFill>
            </a:endParaRPr>
          </a:p>
        </p:txBody>
      </p:sp>
      <p:sp>
        <p:nvSpPr>
          <p:cNvPr id="3" name="Text Placeholder 2">
            <a:extLst>
              <a:ext uri="{FF2B5EF4-FFF2-40B4-BE49-F238E27FC236}">
                <a16:creationId xmlns:a16="http://schemas.microsoft.com/office/drawing/2014/main" id="{ED6A2E6D-9431-49C3-AB35-7288F924FFA2}"/>
              </a:ext>
            </a:extLst>
          </p:cNvPr>
          <p:cNvSpPr>
            <a:spLocks noGrp="1"/>
          </p:cNvSpPr>
          <p:nvPr>
            <p:ph type="body" idx="1"/>
          </p:nvPr>
        </p:nvSpPr>
        <p:spPr>
          <a:xfrm>
            <a:off x="524933" y="1815806"/>
            <a:ext cx="11124142" cy="4810486"/>
          </a:xfrm>
        </p:spPr>
        <p:txBody>
          <a:bodyPr anchor="t">
            <a:normAutofit/>
          </a:bodyPr>
          <a:lstStyle/>
          <a:p>
            <a:pPr>
              <a:lnSpc>
                <a:spcPct val="90000"/>
              </a:lnSpc>
              <a:spcAft>
                <a:spcPts val="600"/>
              </a:spcAft>
            </a:pPr>
            <a:endParaRPr lang="en-GB" sz="500" b="0" dirty="0">
              <a:solidFill>
                <a:schemeClr val="tx2"/>
              </a:solidFill>
              <a:effectLst/>
              <a:latin typeface="Calibri" panose="020F0502020204030204" pitchFamily="34" charset="0"/>
              <a:ea typeface="Calibri" panose="020F0502020204030204" pitchFamily="34" charset="0"/>
            </a:endParaRPr>
          </a:p>
          <a:p>
            <a:pPr>
              <a:lnSpc>
                <a:spcPct val="90000"/>
              </a:lnSpc>
              <a:spcAft>
                <a:spcPts val="600"/>
              </a:spcAft>
            </a:pPr>
            <a:endParaRPr lang="en-GB" sz="500" dirty="0">
              <a:solidFill>
                <a:schemeClr val="tx2"/>
              </a:solidFill>
            </a:endParaRPr>
          </a:p>
        </p:txBody>
      </p:sp>
      <p:grpSp>
        <p:nvGrpSpPr>
          <p:cNvPr id="37" name="Group 36">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8" name="Freeform: Shape 37">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1" name="Freeform: Shape 40">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extBox 16">
            <a:extLst>
              <a:ext uri="{FF2B5EF4-FFF2-40B4-BE49-F238E27FC236}">
                <a16:creationId xmlns:a16="http://schemas.microsoft.com/office/drawing/2014/main" id="{ED8D68FB-7311-4B1E-91D1-26882C627E9D}"/>
              </a:ext>
            </a:extLst>
          </p:cNvPr>
          <p:cNvSpPr txBox="1"/>
          <p:nvPr/>
        </p:nvSpPr>
        <p:spPr>
          <a:xfrm>
            <a:off x="1017767" y="1443841"/>
            <a:ext cx="10658654" cy="3693319"/>
          </a:xfrm>
          <a:prstGeom prst="rect">
            <a:avLst/>
          </a:prstGeom>
          <a:noFill/>
        </p:spPr>
        <p:txBody>
          <a:bodyPr wrap="square">
            <a:spAutoFit/>
          </a:bodyPr>
          <a:lstStyle/>
          <a:p>
            <a:r>
              <a:rPr lang="en-GB" dirty="0"/>
              <a:t>DWP are hosted a webinar on RPC partnerships on October 6</a:t>
            </a:r>
            <a:r>
              <a:rPr lang="en-GB" baseline="30000" dirty="0"/>
              <a:t>th.</a:t>
            </a:r>
            <a:r>
              <a:rPr lang="en-GB" dirty="0"/>
              <a:t> Please see the agenda and click the link below if you would like to watch the recording. Contact </a:t>
            </a:r>
            <a:r>
              <a:rPr lang="en-GB" dirty="0">
                <a:hlinkClick r:id="rId3"/>
              </a:rPr>
              <a:t>Emily.ingle@bristol.gov.uk</a:t>
            </a:r>
            <a:r>
              <a:rPr lang="en-GB" dirty="0"/>
              <a:t> for a copy of the slides.</a:t>
            </a:r>
          </a:p>
          <a:p>
            <a:pPr marL="285750" indent="-285750">
              <a:buFont typeface="Arial" panose="020B0604020202020204" pitchFamily="34" charset="0"/>
              <a:buChar char="•"/>
            </a:pPr>
            <a:r>
              <a:rPr lang="en-GB" dirty="0"/>
              <a:t>Next Steps to progress RPC partnerships and influencing change</a:t>
            </a:r>
          </a:p>
          <a:p>
            <a:r>
              <a:rPr lang="en-GB" dirty="0"/>
              <a:t>Agenda:</a:t>
            </a:r>
          </a:p>
          <a:p>
            <a:pPr marL="285750" indent="-285750">
              <a:buFont typeface="Arial" panose="020B0604020202020204" pitchFamily="34" charset="0"/>
              <a:buChar char="•"/>
            </a:pPr>
            <a:r>
              <a:rPr lang="en-GB" dirty="0"/>
              <a:t>How to use theoretical frameworks to aid working together – Dr Dulcie McBride | Director at Goldfinch I Design, implementation and evaluation of complex services &amp; interventions</a:t>
            </a:r>
          </a:p>
          <a:p>
            <a:pPr marL="285750" indent="-285750">
              <a:buFont typeface="Arial" panose="020B0604020202020204" pitchFamily="34" charset="0"/>
              <a:buChar char="•"/>
            </a:pPr>
            <a:r>
              <a:rPr lang="en-GB" dirty="0"/>
              <a:t>Exploring Westminster’s practical example of a shared approach to early help management and case recording – Bridie Collins – Early Help Service &amp; Partnerships Manager, Westminster</a:t>
            </a:r>
          </a:p>
          <a:p>
            <a:pPr marL="285750" indent="-285750">
              <a:buFont typeface="Arial" panose="020B0604020202020204" pitchFamily="34" charset="0"/>
              <a:buChar char="•"/>
            </a:pPr>
            <a:r>
              <a:rPr lang="en-GB" dirty="0"/>
              <a:t>How Rotherham deliver Children and Family Services with an inter-parental relationships focus – Susan Claydon | Head of Services, Rotherham</a:t>
            </a:r>
          </a:p>
          <a:p>
            <a:endParaRPr lang="en-GB" dirty="0"/>
          </a:p>
          <a:p>
            <a:r>
              <a:rPr lang="en-GB" dirty="0">
                <a:hlinkClick r:id="rId4"/>
              </a:rPr>
              <a:t>File and folder sharing (glasscubes.com)</a:t>
            </a:r>
            <a:endParaRPr lang="en-GB" dirty="0"/>
          </a:p>
          <a:p>
            <a:endParaRPr lang="en-GB" dirty="0"/>
          </a:p>
        </p:txBody>
      </p:sp>
    </p:spTree>
    <p:extLst>
      <p:ext uri="{BB962C8B-B14F-4D97-AF65-F5344CB8AC3E}">
        <p14:creationId xmlns:p14="http://schemas.microsoft.com/office/powerpoint/2010/main" val="105879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C373BC-A10B-4F26-91E8-ABF682A75133}"/>
              </a:ext>
            </a:extLst>
          </p:cNvPr>
          <p:cNvSpPr>
            <a:spLocks noGrp="1"/>
          </p:cNvSpPr>
          <p:nvPr>
            <p:ph type="title"/>
          </p:nvPr>
        </p:nvSpPr>
        <p:spPr>
          <a:xfrm>
            <a:off x="483436" y="1198418"/>
            <a:ext cx="3200400" cy="4461163"/>
          </a:xfrm>
        </p:spPr>
        <p:txBody>
          <a:bodyPr>
            <a:normAutofit/>
          </a:bodyPr>
          <a:lstStyle/>
          <a:p>
            <a:r>
              <a:rPr lang="en-GB" b="1" dirty="0">
                <a:solidFill>
                  <a:srgbClr val="FFFFFF"/>
                </a:solidFill>
                <a:effectLst/>
                <a:latin typeface="Arial" panose="020B0604020202020204" pitchFamily="34" charset="0"/>
                <a:ea typeface="Calibri" panose="020F0502020204030204" pitchFamily="34" charset="0"/>
              </a:rPr>
              <a:t>2. SEND Community of Practice 2/11/22 10 - 11am </a:t>
            </a:r>
            <a:br>
              <a:rPr lang="en-GB" dirty="0">
                <a:solidFill>
                  <a:srgbClr val="FFFFFF"/>
                </a:solidFill>
                <a:effectLst/>
                <a:latin typeface="Calibri" panose="020F0502020204030204" pitchFamily="34" charset="0"/>
                <a:ea typeface="Times New Roman" panose="02020603050405020304" pitchFamily="18" charset="0"/>
              </a:rPr>
            </a:br>
            <a:endParaRPr lang="en-GB" dirty="0">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A34FEDAC-5E68-4D68-9722-F1EB6D3FB019}"/>
              </a:ext>
            </a:extLst>
          </p:cNvPr>
          <p:cNvSpPr>
            <a:spLocks noGrp="1"/>
          </p:cNvSpPr>
          <p:nvPr>
            <p:ph type="body" idx="1"/>
          </p:nvPr>
        </p:nvSpPr>
        <p:spPr>
          <a:xfrm>
            <a:off x="4447308" y="770731"/>
            <a:ext cx="6906491" cy="5585619"/>
          </a:xfrm>
        </p:spPr>
        <p:txBody>
          <a:bodyPr anchor="ctr">
            <a:normAutofit fontScale="92500" lnSpcReduction="10000"/>
          </a:bodyPr>
          <a:lstStyle/>
          <a:p>
            <a:r>
              <a:rPr lang="en-GB" b="0" dirty="0">
                <a:effectLst/>
                <a:latin typeface="Arial" panose="020B0604020202020204" pitchFamily="34" charset="0"/>
                <a:ea typeface="Calibri" panose="020F0502020204030204" pitchFamily="34" charset="0"/>
              </a:rPr>
              <a:t>EIF are inviting you to join them for the first of a series of webinars exploring EIFs practical guides on supporting healthy relationships. </a:t>
            </a:r>
          </a:p>
          <a:p>
            <a:endParaRPr lang="en-GB" sz="1800" b="0" dirty="0">
              <a:effectLst/>
              <a:latin typeface="Arial" panose="020B0604020202020204" pitchFamily="34" charset="0"/>
              <a:ea typeface="Calibri" panose="020F0502020204030204" pitchFamily="34" charset="0"/>
            </a:endParaRPr>
          </a:p>
          <a:p>
            <a:r>
              <a:rPr lang="en-GB" sz="1800" b="0" dirty="0">
                <a:effectLst/>
                <a:latin typeface="Arial" panose="020B0604020202020204" pitchFamily="34" charset="0"/>
                <a:ea typeface="Calibri" panose="020F0502020204030204" pitchFamily="34" charset="0"/>
              </a:rPr>
              <a:t>We are holding a SEND Community of Practice which will focus on learning from the supporting healthy relationships among parents of children with behaviours that challenge </a:t>
            </a:r>
            <a:r>
              <a:rPr lang="en-GB" sz="1800" b="0" u="sng" dirty="0">
                <a:solidFill>
                  <a:srgbClr val="0563C1"/>
                </a:solidFill>
                <a:effectLst/>
                <a:latin typeface="Arial" panose="020B0604020202020204" pitchFamily="34" charset="0"/>
                <a:ea typeface="Calibri" panose="020F0502020204030204" pitchFamily="34" charset="0"/>
                <a:hlinkClick r:id="rId3"/>
              </a:rPr>
              <a:t>guide</a:t>
            </a:r>
            <a:r>
              <a:rPr lang="en-GB" sz="1800" b="0" dirty="0">
                <a:effectLst/>
                <a:latin typeface="Arial" panose="020B0604020202020204" pitchFamily="34" charset="0"/>
                <a:ea typeface="Calibri" panose="020F0502020204030204" pitchFamily="34" charset="0"/>
              </a:rPr>
              <a:t>. During this session we will introduce an overview of the research, hear a local area case example and consider how to navigate and apply the guidance before the opportunity to discuss this in more detail. </a:t>
            </a:r>
            <a:endParaRPr lang="en-GB" sz="1800" b="0" dirty="0">
              <a:effectLst/>
              <a:latin typeface="Calibri" panose="020F0502020204030204" pitchFamily="34" charset="0"/>
              <a:ea typeface="Times New Roman" panose="02020603050405020304" pitchFamily="18" charset="0"/>
            </a:endParaRPr>
          </a:p>
          <a:p>
            <a:r>
              <a:rPr lang="en-GB" sz="1800" b="0" dirty="0">
                <a:effectLst/>
                <a:latin typeface="Arial" panose="020B0604020202020204" pitchFamily="34" charset="0"/>
                <a:ea typeface="Calibri" panose="020F0502020204030204" pitchFamily="34" charset="0"/>
              </a:rPr>
              <a:t> </a:t>
            </a:r>
            <a:endParaRPr lang="en-GB" sz="1800" b="0" dirty="0">
              <a:effectLst/>
              <a:latin typeface="Calibri" panose="020F0502020204030204" pitchFamily="34" charset="0"/>
              <a:ea typeface="Times New Roman" panose="02020603050405020304" pitchFamily="18" charset="0"/>
            </a:endParaRPr>
          </a:p>
          <a:p>
            <a:r>
              <a:rPr lang="en-GB" sz="1800" b="0" dirty="0">
                <a:effectLst/>
                <a:latin typeface="Arial" panose="020B0604020202020204" pitchFamily="34" charset="0"/>
                <a:ea typeface="Calibri" panose="020F0502020204030204" pitchFamily="34" charset="0"/>
              </a:rPr>
              <a:t>The discussion will focus on one of two topics. If you would like to attend, please do let us know when you register on the link below which feels most relevant to your work so we can organise the breakout rooms accordingly:</a:t>
            </a:r>
            <a:endParaRPr lang="en-GB" sz="1800" b="0" dirty="0">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GB" sz="1800" b="0" dirty="0">
                <a:effectLst/>
                <a:latin typeface="Arial" panose="020B0604020202020204" pitchFamily="34" charset="0"/>
                <a:ea typeface="Times New Roman" panose="02020603050405020304" pitchFamily="18" charset="0"/>
              </a:rPr>
              <a:t>Using research evidence and data to inform local strategies</a:t>
            </a:r>
            <a:endParaRPr lang="en-GB" sz="1800" b="0" dirty="0">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GB" sz="1800" b="0" dirty="0">
                <a:effectLst/>
                <a:latin typeface="Arial" panose="020B0604020202020204" pitchFamily="34" charset="0"/>
                <a:ea typeface="Times New Roman" panose="02020603050405020304" pitchFamily="18" charset="0"/>
              </a:rPr>
              <a:t>Engaging parents of children with behaviours that challenge</a:t>
            </a:r>
            <a:endParaRPr lang="en-GB" sz="1800" b="0" dirty="0">
              <a:effectLst/>
              <a:latin typeface="Calibri" panose="020F0502020204030204" pitchFamily="34" charset="0"/>
              <a:ea typeface="Times New Roman" panose="02020603050405020304" pitchFamily="18" charset="0"/>
            </a:endParaRPr>
          </a:p>
          <a:p>
            <a:r>
              <a:rPr lang="en-GB" sz="1800" b="0" dirty="0">
                <a:effectLst/>
                <a:latin typeface="Arial" panose="020B0604020202020204" pitchFamily="34" charset="0"/>
                <a:ea typeface="Calibri" panose="020F0502020204030204" pitchFamily="34" charset="0"/>
              </a:rPr>
              <a:t> </a:t>
            </a:r>
            <a:endParaRPr lang="en-GB" sz="1800" b="0" dirty="0">
              <a:effectLst/>
              <a:latin typeface="Calibri" panose="020F0502020204030204" pitchFamily="34" charset="0"/>
              <a:ea typeface="Times New Roman" panose="02020603050405020304" pitchFamily="18" charset="0"/>
            </a:endParaRPr>
          </a:p>
          <a:p>
            <a:r>
              <a:rPr lang="en-GB" sz="1800" b="0" dirty="0">
                <a:effectLst/>
                <a:latin typeface="Arial" panose="020B0604020202020204" pitchFamily="34" charset="0"/>
                <a:ea typeface="Calibri" panose="020F0502020204030204" pitchFamily="34" charset="0"/>
              </a:rPr>
              <a:t>If you would like to attend the community of practice, please sign up </a:t>
            </a:r>
            <a:r>
              <a:rPr lang="en-GB" sz="1800" b="0" u="sng" dirty="0">
                <a:solidFill>
                  <a:srgbClr val="0563C1"/>
                </a:solidFill>
                <a:effectLst/>
                <a:latin typeface="Arial" panose="020B0604020202020204" pitchFamily="34" charset="0"/>
                <a:ea typeface="Calibri" panose="020F0502020204030204" pitchFamily="34" charset="0"/>
                <a:hlinkClick r:id="rId4"/>
              </a:rPr>
              <a:t>here</a:t>
            </a:r>
            <a:r>
              <a:rPr lang="en-GB" sz="1800" b="0" dirty="0">
                <a:effectLst/>
                <a:latin typeface="Arial" panose="020B0604020202020204" pitchFamily="34" charset="0"/>
                <a:ea typeface="Calibri" panose="020F0502020204030204" pitchFamily="34" charset="0"/>
              </a:rPr>
              <a:t> and hold the time in your diary. You will receive a calendar invite and the link to join the session ahead of the event.</a:t>
            </a:r>
            <a:endParaRPr lang="en-GB" sz="1800" b="0" dirty="0">
              <a:effectLst/>
              <a:latin typeface="Calibri" panose="020F0502020204030204" pitchFamily="34" charset="0"/>
              <a:ea typeface="Times New Roman" panose="02020603050405020304" pitchFamily="18" charset="0"/>
            </a:endParaRP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Times New Roman" panose="02020603050405020304" pitchFamily="18" charset="0"/>
            </a:endParaRPr>
          </a:p>
          <a:p>
            <a:pPr>
              <a:spcAft>
                <a:spcPts val="600"/>
              </a:spcAft>
            </a:pPr>
            <a:endParaRPr lang="en-GB" b="0" dirty="0">
              <a:latin typeface="Arial" panose="020B0604020202020204" pitchFamily="34" charset="0"/>
              <a:ea typeface="Times New Roman" panose="02020603050405020304" pitchFamily="18" charset="0"/>
            </a:endParaRPr>
          </a:p>
          <a:p>
            <a:pPr>
              <a:spcAft>
                <a:spcPts val="600"/>
              </a:spcAft>
            </a:pPr>
            <a:endParaRPr lang="en-GB" b="0" dirty="0">
              <a:effectLst/>
              <a:latin typeface="Calibri" panose="020F0502020204030204" pitchFamily="34" charset="0"/>
              <a:ea typeface="Times New Roman" panose="02020603050405020304" pitchFamily="18" charset="0"/>
            </a:endParaRPr>
          </a:p>
          <a:p>
            <a:pPr>
              <a:spcAft>
                <a:spcPts val="600"/>
              </a:spcAft>
            </a:pPr>
            <a:endParaRPr lang="en-GB" dirty="0"/>
          </a:p>
        </p:txBody>
      </p:sp>
      <p:sp>
        <p:nvSpPr>
          <p:cNvPr id="4" name="Slide Number Placeholder 3">
            <a:extLst>
              <a:ext uri="{FF2B5EF4-FFF2-40B4-BE49-F238E27FC236}">
                <a16:creationId xmlns:a16="http://schemas.microsoft.com/office/drawing/2014/main" id="{DD1CEF3F-11F1-4FE2-ABB2-512A065F70D6}"/>
              </a:ext>
            </a:extLst>
          </p:cNvPr>
          <p:cNvSpPr>
            <a:spLocks noGrp="1"/>
          </p:cNvSpPr>
          <p:nvPr>
            <p:ph type="sldNum" sz="quarter" idx="7"/>
          </p:nvPr>
        </p:nvSpPr>
        <p:spPr>
          <a:xfrm>
            <a:off x="9541564" y="6356350"/>
            <a:ext cx="1812235" cy="365125"/>
          </a:xfrm>
        </p:spPr>
        <p:txBody>
          <a:bodyPr>
            <a:normAutofit/>
          </a:bodyPr>
          <a:lstStyle/>
          <a:p>
            <a:pPr>
              <a:spcAft>
                <a:spcPts val="600"/>
              </a:spcAft>
            </a:pPr>
            <a:fld id="{B6F15528-21DE-4FAA-801E-634DDDAF4B2B}" type="slidenum">
              <a:rPr lang="en-GB" smtClean="0"/>
              <a:pPr>
                <a:spcAft>
                  <a:spcPts val="600"/>
                </a:spcAft>
              </a:pPr>
              <a:t>5</a:t>
            </a:fld>
            <a:endParaRPr lang="en-GB"/>
          </a:p>
        </p:txBody>
      </p:sp>
    </p:spTree>
    <p:extLst>
      <p:ext uri="{BB962C8B-B14F-4D97-AF65-F5344CB8AC3E}">
        <p14:creationId xmlns:p14="http://schemas.microsoft.com/office/powerpoint/2010/main" val="130902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useBgFill="1">
        <p:nvSpPr>
          <p:cNvPr id="27"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094DE5E8-C080-45A4-B2F4-8FE7D8F8EE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30" name="Color Cover">
              <a:extLst>
                <a:ext uri="{FF2B5EF4-FFF2-40B4-BE49-F238E27FC236}">
                  <a16:creationId xmlns:a16="http://schemas.microsoft.com/office/drawing/2014/main" id="{1FAC8321-8295-4F58-80B8-C1A774606B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lor Cover">
              <a:extLst>
                <a:ext uri="{FF2B5EF4-FFF2-40B4-BE49-F238E27FC236}">
                  <a16:creationId xmlns:a16="http://schemas.microsoft.com/office/drawing/2014/main" id="{2BE89D78-556E-4C9E-A234-78B085023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9A28EBCD-582B-4E3B-AB95-15EA16034C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34" name="Color">
              <a:extLst>
                <a:ext uri="{FF2B5EF4-FFF2-40B4-BE49-F238E27FC236}">
                  <a16:creationId xmlns:a16="http://schemas.microsoft.com/office/drawing/2014/main" id="{49E29E18-2832-4FBD-901C-97986DBD0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Color">
              <a:extLst>
                <a:ext uri="{FF2B5EF4-FFF2-40B4-BE49-F238E27FC236}">
                  <a16:creationId xmlns:a16="http://schemas.microsoft.com/office/drawing/2014/main" id="{7327E470-287A-4E1E-8A04-A3596DBD9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a:extLst>
              <a:ext uri="{FF2B5EF4-FFF2-40B4-BE49-F238E27FC236}">
                <a16:creationId xmlns:a16="http://schemas.microsoft.com/office/drawing/2014/main" id="{ECD34B7A-ADDF-45CC-BE87-D2E438416659}"/>
              </a:ext>
            </a:extLst>
          </p:cNvPr>
          <p:cNvPicPr>
            <a:picLocks noChangeAspect="1"/>
          </p:cNvPicPr>
          <p:nvPr/>
        </p:nvPicPr>
        <p:blipFill>
          <a:blip r:embed="rId3"/>
          <a:stretch>
            <a:fillRect/>
          </a:stretch>
        </p:blipFill>
        <p:spPr>
          <a:xfrm>
            <a:off x="6708758" y="1173129"/>
            <a:ext cx="4244424" cy="2400366"/>
          </a:xfrm>
          <a:prstGeom prst="rect">
            <a:avLst/>
          </a:prstGeom>
        </p:spPr>
      </p:pic>
      <p:pic>
        <p:nvPicPr>
          <p:cNvPr id="18" name="Picture 17">
            <a:extLst>
              <a:ext uri="{FF2B5EF4-FFF2-40B4-BE49-F238E27FC236}">
                <a16:creationId xmlns:a16="http://schemas.microsoft.com/office/drawing/2014/main" id="{22B6205B-F7E4-417E-A835-05B213963443}"/>
              </a:ext>
            </a:extLst>
          </p:cNvPr>
          <p:cNvPicPr>
            <a:picLocks noChangeAspect="1"/>
          </p:cNvPicPr>
          <p:nvPr/>
        </p:nvPicPr>
        <p:blipFill>
          <a:blip r:embed="rId4"/>
          <a:stretch>
            <a:fillRect/>
          </a:stretch>
        </p:blipFill>
        <p:spPr>
          <a:xfrm>
            <a:off x="6708758" y="3852122"/>
            <a:ext cx="4358797" cy="1950562"/>
          </a:xfrm>
          <a:prstGeom prst="rect">
            <a:avLst/>
          </a:prstGeom>
        </p:spPr>
      </p:pic>
      <p:grpSp>
        <p:nvGrpSpPr>
          <p:cNvPr id="37" name="Group 3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38" name="Freeform: Shape 3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4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4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object 2"/>
          <p:cNvSpPr txBox="1">
            <a:spLocks noGrp="1"/>
          </p:cNvSpPr>
          <p:nvPr>
            <p:ph type="title"/>
          </p:nvPr>
        </p:nvSpPr>
        <p:spPr>
          <a:xfrm>
            <a:off x="1014985" y="819015"/>
            <a:ext cx="5392454" cy="2754480"/>
          </a:xfrm>
          <a:prstGeom prst="rect">
            <a:avLst/>
          </a:prstGeom>
        </p:spPr>
        <p:txBody>
          <a:bodyPr vert="horz" lIns="91440" tIns="45720" rIns="91440" bIns="45720" rtlCol="0" anchor="b">
            <a:normAutofit/>
          </a:bodyPr>
          <a:lstStyle/>
          <a:p>
            <a:pPr marL="12700" algn="l" rtl="0">
              <a:lnSpc>
                <a:spcPct val="90000"/>
              </a:lnSpc>
              <a:spcBef>
                <a:spcPct val="0"/>
              </a:spcBef>
            </a:pPr>
            <a:r>
              <a:rPr lang="en-US" sz="3700" kern="1200" spc="-10" dirty="0">
                <a:solidFill>
                  <a:schemeClr val="bg1"/>
                </a:solidFill>
                <a:latin typeface="+mj-lt"/>
                <a:cs typeface="+mj-cs"/>
              </a:rPr>
              <a:t>3. Understanding Parental Couple Conflict, Its Impact On Children’s Outcomes And What We Can Do To Help </a:t>
            </a:r>
          </a:p>
        </p:txBody>
      </p:sp>
      <p:sp>
        <p:nvSpPr>
          <p:cNvPr id="22" name="TextBox 21">
            <a:extLst>
              <a:ext uri="{FF2B5EF4-FFF2-40B4-BE49-F238E27FC236}">
                <a16:creationId xmlns:a16="http://schemas.microsoft.com/office/drawing/2014/main" id="{5701BB72-6FBB-4BA8-AAEB-2B7D0F9F13B9}"/>
              </a:ext>
            </a:extLst>
          </p:cNvPr>
          <p:cNvSpPr txBox="1"/>
          <p:nvPr/>
        </p:nvSpPr>
        <p:spPr>
          <a:xfrm>
            <a:off x="1014985" y="3502660"/>
            <a:ext cx="5974212" cy="2752076"/>
          </a:xfrm>
          <a:prstGeom prst="rect">
            <a:avLst/>
          </a:prstGeom>
        </p:spPr>
        <p:txBody>
          <a:bodyPr vert="horz" lIns="91440" tIns="45720" rIns="91440" bIns="45720" rtlCol="0" anchor="t">
            <a:noAutofit/>
          </a:bodyPr>
          <a:lstStyle/>
          <a:p>
            <a:pPr>
              <a:lnSpc>
                <a:spcPct val="90000"/>
              </a:lnSpc>
              <a:spcAft>
                <a:spcPts val="600"/>
              </a:spcAft>
            </a:pPr>
            <a:r>
              <a:rPr lang="en-GB" sz="1200" dirty="0">
                <a:solidFill>
                  <a:schemeClr val="bg1"/>
                </a:solidFill>
                <a:effectLst/>
              </a:rPr>
              <a:t>This training has been arranged for practitioners across Bristol, North Somerset and South Gloucestershire. Led by </a:t>
            </a:r>
            <a:r>
              <a:rPr lang="en-GB" sz="1200" dirty="0" err="1">
                <a:solidFill>
                  <a:schemeClr val="bg1"/>
                </a:solidFill>
                <a:effectLst/>
              </a:rPr>
              <a:t>Honor</a:t>
            </a:r>
            <a:r>
              <a:rPr lang="en-GB" sz="1200" dirty="0">
                <a:solidFill>
                  <a:schemeClr val="bg1"/>
                </a:solidFill>
                <a:effectLst/>
              </a:rPr>
              <a:t> Rhodes, OBE, Director of Strategy at Tavistock Relationships, it will take place on MS Teams. </a:t>
            </a:r>
          </a:p>
          <a:p>
            <a:pPr>
              <a:lnSpc>
                <a:spcPct val="90000"/>
              </a:lnSpc>
              <a:spcAft>
                <a:spcPts val="600"/>
              </a:spcAft>
            </a:pPr>
            <a:r>
              <a:rPr lang="en-GB" sz="1200" dirty="0">
                <a:solidFill>
                  <a:schemeClr val="bg1"/>
                </a:solidFill>
                <a:effectLst/>
              </a:rPr>
              <a:t>Outline programme and specific learning outcomes </a:t>
            </a:r>
          </a:p>
          <a:p>
            <a:pPr marL="171450" indent="-171450">
              <a:lnSpc>
                <a:spcPct val="90000"/>
              </a:lnSpc>
              <a:spcAft>
                <a:spcPts val="600"/>
              </a:spcAft>
              <a:buFont typeface="Arial" panose="020B0604020202020204" pitchFamily="34" charset="0"/>
              <a:buChar char="•"/>
            </a:pPr>
            <a:r>
              <a:rPr lang="en-GB" sz="1200" dirty="0">
                <a:solidFill>
                  <a:schemeClr val="bg1"/>
                </a:solidFill>
                <a:effectLst/>
              </a:rPr>
              <a:t>Refreshing our understanding of the evidence, parental couple conflict research, established and new </a:t>
            </a:r>
          </a:p>
          <a:p>
            <a:pPr marL="171450" indent="-171450">
              <a:lnSpc>
                <a:spcPct val="90000"/>
              </a:lnSpc>
              <a:spcAft>
                <a:spcPts val="600"/>
              </a:spcAft>
              <a:buFont typeface="Arial" panose="020B0604020202020204" pitchFamily="34" charset="0"/>
              <a:buChar char="•"/>
            </a:pPr>
            <a:r>
              <a:rPr lang="en-GB" sz="1200" dirty="0">
                <a:solidFill>
                  <a:schemeClr val="bg1"/>
                </a:solidFill>
                <a:effectLst/>
              </a:rPr>
              <a:t>Understanding of the nature and impact on the child of parental conflict, parental gatekeeping, the child who is trying to manage relationships with separated parents </a:t>
            </a:r>
          </a:p>
          <a:p>
            <a:pPr marL="171450" indent="-171450">
              <a:lnSpc>
                <a:spcPct val="90000"/>
              </a:lnSpc>
              <a:spcAft>
                <a:spcPts val="600"/>
              </a:spcAft>
              <a:buFont typeface="Arial" panose="020B0604020202020204" pitchFamily="34" charset="0"/>
              <a:buChar char="•"/>
            </a:pPr>
            <a:r>
              <a:rPr lang="en-GB" sz="1200" dirty="0">
                <a:solidFill>
                  <a:schemeClr val="bg1"/>
                </a:solidFill>
                <a:effectLst/>
              </a:rPr>
              <a:t>Starting the conversation about relationship quality with parents, using some measures and tools to help</a:t>
            </a:r>
          </a:p>
          <a:p>
            <a:pPr>
              <a:lnSpc>
                <a:spcPct val="90000"/>
              </a:lnSpc>
              <a:spcAft>
                <a:spcPts val="600"/>
              </a:spcAft>
            </a:pPr>
            <a:r>
              <a:rPr lang="en-GB" sz="1200" dirty="0">
                <a:solidFill>
                  <a:schemeClr val="bg1"/>
                </a:solidFill>
                <a:effectLst/>
              </a:rPr>
              <a:t>Choose from two dates:</a:t>
            </a:r>
          </a:p>
          <a:p>
            <a:pPr marL="171450" indent="-171450">
              <a:lnSpc>
                <a:spcPct val="90000"/>
              </a:lnSpc>
              <a:spcAft>
                <a:spcPts val="600"/>
              </a:spcAft>
              <a:buFont typeface="Arial" panose="020B0604020202020204" pitchFamily="34" charset="0"/>
              <a:buChar char="•"/>
            </a:pPr>
            <a:r>
              <a:rPr lang="en-GB" sz="1200" dirty="0">
                <a:solidFill>
                  <a:schemeClr val="bg1"/>
                </a:solidFill>
                <a:effectLst/>
              </a:rPr>
              <a:t>Tuesday 22nd November 9.30 – 1.00 Book your free place </a:t>
            </a:r>
            <a:r>
              <a:rPr lang="en-GB" sz="1200" dirty="0">
                <a:solidFill>
                  <a:schemeClr val="bg1"/>
                </a:solidFill>
                <a:effectLst/>
                <a:hlinkClick r:id="rId5">
                  <a:extLst>
                    <a:ext uri="{A12FA001-AC4F-418D-AE19-62706E023703}">
                      <ahyp:hlinkClr xmlns:ahyp="http://schemas.microsoft.com/office/drawing/2018/hyperlinkcolor" val="tx"/>
                    </a:ext>
                  </a:extLst>
                </a:hlinkClick>
              </a:rPr>
              <a:t>here</a:t>
            </a:r>
            <a:endParaRPr lang="en-GB" sz="1200" dirty="0">
              <a:solidFill>
                <a:schemeClr val="bg1"/>
              </a:solidFill>
              <a:effectLst/>
            </a:endParaRPr>
          </a:p>
          <a:p>
            <a:pPr marL="171450" indent="-171450">
              <a:lnSpc>
                <a:spcPct val="90000"/>
              </a:lnSpc>
              <a:spcAft>
                <a:spcPts val="600"/>
              </a:spcAft>
              <a:buFont typeface="Arial" panose="020B0604020202020204" pitchFamily="34" charset="0"/>
              <a:buChar char="•"/>
            </a:pPr>
            <a:r>
              <a:rPr lang="en-GB" sz="1200" dirty="0">
                <a:solidFill>
                  <a:schemeClr val="bg1"/>
                </a:solidFill>
                <a:effectLst/>
              </a:rPr>
              <a:t>Tuesday 24th January 9.30 – 1.00 Book your free place </a:t>
            </a:r>
            <a:r>
              <a:rPr lang="en-GB" sz="1200" dirty="0">
                <a:solidFill>
                  <a:schemeClr val="bg1"/>
                </a:solidFill>
                <a:effectLst/>
                <a:hlinkClick r:id="rId6">
                  <a:extLst>
                    <a:ext uri="{A12FA001-AC4F-418D-AE19-62706E023703}">
                      <ahyp:hlinkClr xmlns:ahyp="http://schemas.microsoft.com/office/drawing/2018/hyperlinkcolor" val="tx"/>
                    </a:ext>
                  </a:extLst>
                </a:hlinkClick>
              </a:rPr>
              <a:t>here</a:t>
            </a:r>
            <a:endParaRPr lang="en-GB" sz="1200" dirty="0">
              <a:solidFill>
                <a:schemeClr val="bg1"/>
              </a:solidFill>
              <a:effectLst/>
            </a:endParaRPr>
          </a:p>
          <a:p>
            <a:pPr indent="-228600">
              <a:lnSpc>
                <a:spcPct val="90000"/>
              </a:lnSpc>
              <a:spcAft>
                <a:spcPts val="600"/>
              </a:spcAft>
              <a:buFont typeface="Arial" panose="020B0604020202020204" pitchFamily="34" charset="0"/>
              <a:buChar char="•"/>
            </a:pPr>
            <a:endParaRPr lang="en-US" sz="1200" dirty="0">
              <a:solidFill>
                <a:schemeClr val="bg1"/>
              </a:solidFill>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3EE3BF5-BE19-48C7-84B0-64F6E32D448E}"/>
              </a:ext>
            </a:extLst>
          </p:cNvPr>
          <p:cNvSpPr>
            <a:spLocks noGrp="1"/>
          </p:cNvSpPr>
          <p:nvPr>
            <p:ph type="title"/>
          </p:nvPr>
        </p:nvSpPr>
        <p:spPr>
          <a:xfrm>
            <a:off x="466722" y="586855"/>
            <a:ext cx="3201366" cy="3387497"/>
          </a:xfrm>
        </p:spPr>
        <p:txBody>
          <a:bodyPr anchor="b">
            <a:normAutofit/>
          </a:bodyPr>
          <a:lstStyle/>
          <a:p>
            <a:pPr algn="r">
              <a:lnSpc>
                <a:spcPct val="90000"/>
              </a:lnSpc>
            </a:pPr>
            <a:r>
              <a:rPr lang="en-GB" sz="2500" b="1" dirty="0">
                <a:solidFill>
                  <a:srgbClr val="FFFFFF"/>
                </a:solidFill>
                <a:effectLst/>
                <a:latin typeface="Gadugi" panose="020B0502040204020203" pitchFamily="34" charset="0"/>
                <a:ea typeface="Calibri" panose="020F0502020204030204" pitchFamily="34" charset="0"/>
              </a:rPr>
              <a:t>4. Supporting Families Experiencing Persistent Parental Conflict </a:t>
            </a:r>
            <a:br>
              <a:rPr lang="en-GB" sz="2500" b="1" dirty="0">
                <a:solidFill>
                  <a:srgbClr val="FFFFFF"/>
                </a:solidFill>
                <a:effectLst/>
                <a:latin typeface="Gadugi" panose="020B0502040204020203" pitchFamily="34" charset="0"/>
                <a:ea typeface="Calibri" panose="020F0502020204030204" pitchFamily="34" charset="0"/>
              </a:rPr>
            </a:br>
            <a:br>
              <a:rPr lang="en-GB" sz="2500" dirty="0">
                <a:solidFill>
                  <a:srgbClr val="FFFFFF"/>
                </a:solidFill>
                <a:effectLst/>
                <a:latin typeface="Calibri" panose="020F0502020204030204" pitchFamily="34" charset="0"/>
                <a:ea typeface="Calibri" panose="020F0502020204030204" pitchFamily="34" charset="0"/>
              </a:rPr>
            </a:br>
            <a:br>
              <a:rPr lang="en-GB" sz="2500" dirty="0">
                <a:solidFill>
                  <a:srgbClr val="FFFFFF"/>
                </a:solidFill>
                <a:effectLst/>
                <a:latin typeface="Calibri" panose="020F0502020204030204" pitchFamily="34" charset="0"/>
                <a:ea typeface="Calibri" panose="020F0502020204030204" pitchFamily="34" charset="0"/>
              </a:rPr>
            </a:br>
            <a:endParaRPr lang="en-GB" sz="2500" dirty="0">
              <a:solidFill>
                <a:srgbClr val="FFFFFF"/>
              </a:solidFill>
            </a:endParaRPr>
          </a:p>
        </p:txBody>
      </p:sp>
      <p:sp>
        <p:nvSpPr>
          <p:cNvPr id="3" name="Text Placeholder 2">
            <a:extLst>
              <a:ext uri="{FF2B5EF4-FFF2-40B4-BE49-F238E27FC236}">
                <a16:creationId xmlns:a16="http://schemas.microsoft.com/office/drawing/2014/main" id="{64264A98-06C2-4D57-B0F5-9A75FD7AD32F}"/>
              </a:ext>
            </a:extLst>
          </p:cNvPr>
          <p:cNvSpPr>
            <a:spLocks noGrp="1"/>
          </p:cNvSpPr>
          <p:nvPr>
            <p:ph type="body" idx="1"/>
          </p:nvPr>
        </p:nvSpPr>
        <p:spPr>
          <a:xfrm>
            <a:off x="4329021" y="511388"/>
            <a:ext cx="7558179" cy="6309401"/>
          </a:xfrm>
        </p:spPr>
        <p:txBody>
          <a:bodyPr anchor="ctr">
            <a:normAutofit lnSpcReduction="10000"/>
          </a:bodyPr>
          <a:lstStyle/>
          <a:p>
            <a:pPr>
              <a:lnSpc>
                <a:spcPct val="90000"/>
              </a:lnSpc>
              <a:spcAft>
                <a:spcPts val="600"/>
              </a:spcAft>
            </a:pPr>
            <a:r>
              <a:rPr lang="en-GB" sz="1800" b="0" dirty="0">
                <a:effectLst/>
                <a:latin typeface="Roboto" panose="02000000000000000000" pitchFamily="2" charset="0"/>
                <a:ea typeface="Roboto" panose="02000000000000000000" pitchFamily="2" charset="0"/>
              </a:rPr>
              <a:t>This training will support practitioners to identify parental conflict, start a conversation and provide support.</a:t>
            </a:r>
          </a:p>
          <a:p>
            <a:pPr>
              <a:lnSpc>
                <a:spcPct val="90000"/>
              </a:lnSpc>
              <a:spcAft>
                <a:spcPts val="600"/>
              </a:spcAft>
            </a:pPr>
            <a:r>
              <a:rPr lang="en-GB" sz="1800" b="0" dirty="0">
                <a:effectLst/>
                <a:latin typeface="Roboto" panose="02000000000000000000" pitchFamily="2" charset="0"/>
                <a:ea typeface="Roboto" panose="02000000000000000000" pitchFamily="2" charset="0"/>
              </a:rPr>
              <a:t> </a:t>
            </a:r>
          </a:p>
          <a:p>
            <a:pPr>
              <a:lnSpc>
                <a:spcPct val="90000"/>
              </a:lnSpc>
              <a:spcAft>
                <a:spcPts val="600"/>
              </a:spcAft>
            </a:pPr>
            <a:r>
              <a:rPr lang="en-GB" sz="1800" b="0" dirty="0">
                <a:effectLst/>
                <a:latin typeface="Roboto" panose="02000000000000000000" pitchFamily="2" charset="0"/>
                <a:ea typeface="Roboto" panose="02000000000000000000" pitchFamily="2" charset="0"/>
              </a:rPr>
              <a:t>This training is suitable for Bristol practitioners supporting children and their families and particularly those working within children's social-care, health or education when their role supports early identification of harmful inter-parental conflict.</a:t>
            </a:r>
          </a:p>
          <a:p>
            <a:pPr>
              <a:lnSpc>
                <a:spcPct val="90000"/>
              </a:lnSpc>
              <a:spcAft>
                <a:spcPts val="600"/>
              </a:spcAft>
            </a:pPr>
            <a:r>
              <a:rPr lang="en-GB" sz="1800" b="0" dirty="0">
                <a:effectLst/>
                <a:latin typeface="Roboto" panose="02000000000000000000" pitchFamily="2" charset="0"/>
                <a:ea typeface="Roboto" panose="02000000000000000000" pitchFamily="2" charset="0"/>
              </a:rPr>
              <a:t> </a:t>
            </a:r>
          </a:p>
          <a:p>
            <a:pPr>
              <a:lnSpc>
                <a:spcPct val="90000"/>
              </a:lnSpc>
              <a:spcAft>
                <a:spcPts val="600"/>
              </a:spcAft>
            </a:pPr>
            <a:r>
              <a:rPr lang="en-GB" sz="1800" b="0" dirty="0">
                <a:effectLst/>
                <a:latin typeface="Roboto" panose="02000000000000000000" pitchFamily="2" charset="0"/>
                <a:ea typeface="Roboto" panose="02000000000000000000" pitchFamily="2" charset="0"/>
              </a:rPr>
              <a:t>It takes place over one day. It aims to:</a:t>
            </a:r>
          </a:p>
          <a:p>
            <a:pPr marL="342900" lvl="0" indent="-342900">
              <a:lnSpc>
                <a:spcPct val="90000"/>
              </a:lnSpc>
              <a:spcAft>
                <a:spcPts val="600"/>
              </a:spcAft>
              <a:buSzPts val="1000"/>
              <a:buFont typeface="Symbol" panose="05050102010706020507" pitchFamily="18" charset="2"/>
              <a:buChar char=""/>
              <a:tabLst>
                <a:tab pos="457200" algn="l"/>
              </a:tabLst>
            </a:pPr>
            <a:r>
              <a:rPr lang="en-GB" sz="1800" b="0" dirty="0">
                <a:effectLst/>
                <a:latin typeface="Roboto" panose="02000000000000000000" pitchFamily="2" charset="0"/>
                <a:ea typeface="Roboto" panose="02000000000000000000" pitchFamily="2" charset="0"/>
              </a:rPr>
              <a:t>improve understanding about parental conflict, it's impact on children and young people</a:t>
            </a:r>
          </a:p>
          <a:p>
            <a:pPr marL="342900" lvl="0" indent="-342900">
              <a:lnSpc>
                <a:spcPct val="90000"/>
              </a:lnSpc>
              <a:spcAft>
                <a:spcPts val="600"/>
              </a:spcAft>
              <a:buSzPts val="1000"/>
              <a:buFont typeface="Symbol" panose="05050102010706020507" pitchFamily="18" charset="2"/>
              <a:buChar char=""/>
              <a:tabLst>
                <a:tab pos="457200" algn="l"/>
              </a:tabLst>
            </a:pPr>
            <a:r>
              <a:rPr lang="en-GB" sz="1800" b="0" dirty="0">
                <a:effectLst/>
                <a:latin typeface="Roboto" panose="02000000000000000000" pitchFamily="2" charset="0"/>
                <a:ea typeface="Roboto" panose="02000000000000000000" pitchFamily="2" charset="0"/>
              </a:rPr>
              <a:t>help practitioners distinguish between parental conflict and domestic abuse</a:t>
            </a:r>
          </a:p>
          <a:p>
            <a:pPr marL="342900" lvl="0" indent="-342900">
              <a:lnSpc>
                <a:spcPct val="90000"/>
              </a:lnSpc>
              <a:spcAft>
                <a:spcPts val="600"/>
              </a:spcAft>
              <a:buSzPts val="1000"/>
              <a:buFont typeface="Symbol" panose="05050102010706020507" pitchFamily="18" charset="2"/>
              <a:buChar char=""/>
              <a:tabLst>
                <a:tab pos="457200" algn="l"/>
              </a:tabLst>
            </a:pPr>
            <a:r>
              <a:rPr lang="en-GB" sz="1800" b="0" dirty="0">
                <a:effectLst/>
                <a:latin typeface="Roboto" panose="02000000000000000000" pitchFamily="2" charset="0"/>
                <a:ea typeface="Roboto" panose="02000000000000000000" pitchFamily="2" charset="0"/>
              </a:rPr>
              <a:t>help practitioners to identify relationship distress</a:t>
            </a:r>
          </a:p>
          <a:p>
            <a:pPr marL="342900" lvl="0" indent="-342900">
              <a:lnSpc>
                <a:spcPct val="90000"/>
              </a:lnSpc>
              <a:spcAft>
                <a:spcPts val="600"/>
              </a:spcAft>
              <a:buSzPts val="1000"/>
              <a:buFont typeface="Symbol" panose="05050102010706020507" pitchFamily="18" charset="2"/>
              <a:buChar char=""/>
              <a:tabLst>
                <a:tab pos="457200" algn="l"/>
              </a:tabLst>
            </a:pPr>
            <a:r>
              <a:rPr lang="en-GB" sz="1800" b="0" dirty="0">
                <a:effectLst/>
                <a:latin typeface="Roboto" panose="02000000000000000000" pitchFamily="2" charset="0"/>
                <a:ea typeface="Roboto" panose="02000000000000000000" pitchFamily="2" charset="0"/>
              </a:rPr>
              <a:t>improve communication with parents</a:t>
            </a:r>
          </a:p>
          <a:p>
            <a:pPr marL="342900" lvl="0" indent="-342900">
              <a:lnSpc>
                <a:spcPct val="90000"/>
              </a:lnSpc>
              <a:spcAft>
                <a:spcPts val="600"/>
              </a:spcAft>
              <a:buSzPts val="1000"/>
              <a:buFont typeface="Symbol" panose="05050102010706020507" pitchFamily="18" charset="2"/>
              <a:buChar char=""/>
              <a:tabLst>
                <a:tab pos="457200" algn="l"/>
              </a:tabLst>
            </a:pPr>
            <a:r>
              <a:rPr lang="en-GB" sz="1800" b="0" dirty="0">
                <a:effectLst/>
                <a:latin typeface="Roboto" panose="02000000000000000000" pitchFamily="2" charset="0"/>
                <a:ea typeface="Roboto" panose="02000000000000000000" pitchFamily="2" charset="0"/>
              </a:rPr>
              <a:t>provide initial support and help</a:t>
            </a:r>
          </a:p>
          <a:p>
            <a:pPr>
              <a:lnSpc>
                <a:spcPct val="90000"/>
              </a:lnSpc>
              <a:spcAft>
                <a:spcPts val="600"/>
              </a:spcAft>
            </a:pPr>
            <a:r>
              <a:rPr lang="en-GB" sz="1800" b="0" dirty="0">
                <a:effectLst/>
                <a:latin typeface="Roboto" panose="02000000000000000000" pitchFamily="2" charset="0"/>
                <a:ea typeface="Roboto" panose="02000000000000000000" pitchFamily="2" charset="0"/>
              </a:rPr>
              <a:t> </a:t>
            </a:r>
          </a:p>
          <a:p>
            <a:pPr>
              <a:lnSpc>
                <a:spcPct val="90000"/>
              </a:lnSpc>
              <a:spcAft>
                <a:spcPts val="600"/>
              </a:spcAft>
            </a:pPr>
            <a:r>
              <a:rPr lang="en-GB" sz="1800" b="0" dirty="0">
                <a:effectLst/>
                <a:latin typeface="Roboto" panose="02000000000000000000" pitchFamily="2" charset="0"/>
                <a:ea typeface="Roboto" panose="02000000000000000000" pitchFamily="2" charset="0"/>
              </a:rPr>
              <a:t>7</a:t>
            </a:r>
            <a:r>
              <a:rPr lang="en-GB" sz="1800" b="0" baseline="30000" dirty="0">
                <a:effectLst/>
                <a:latin typeface="Roboto" panose="02000000000000000000" pitchFamily="2" charset="0"/>
                <a:ea typeface="Roboto" panose="02000000000000000000" pitchFamily="2" charset="0"/>
              </a:rPr>
              <a:t>th</a:t>
            </a:r>
            <a:r>
              <a:rPr lang="en-GB" sz="1800" b="0" dirty="0">
                <a:effectLst/>
                <a:latin typeface="Roboto" panose="02000000000000000000" pitchFamily="2" charset="0"/>
                <a:ea typeface="Roboto" panose="02000000000000000000" pitchFamily="2" charset="0"/>
              </a:rPr>
              <a:t> Dec - Recognising and supporting parents in parental conflict</a:t>
            </a:r>
          </a:p>
          <a:p>
            <a:pPr>
              <a:lnSpc>
                <a:spcPct val="90000"/>
              </a:lnSpc>
              <a:spcAft>
                <a:spcPts val="600"/>
              </a:spcAft>
            </a:pPr>
            <a:r>
              <a:rPr lang="en-GB" sz="1800" b="0" dirty="0">
                <a:effectLst/>
                <a:latin typeface="Roboto" panose="02000000000000000000" pitchFamily="2" charset="0"/>
                <a:ea typeface="Roboto" panose="02000000000000000000" pitchFamily="2" charset="0"/>
              </a:rPr>
              <a:t>14</a:t>
            </a:r>
            <a:r>
              <a:rPr lang="en-GB" sz="1800" b="0" baseline="30000" dirty="0">
                <a:effectLst/>
                <a:latin typeface="Roboto" panose="02000000000000000000" pitchFamily="2" charset="0"/>
                <a:ea typeface="Roboto" panose="02000000000000000000" pitchFamily="2" charset="0"/>
              </a:rPr>
              <a:t>th</a:t>
            </a:r>
            <a:r>
              <a:rPr lang="en-GB" sz="1800" b="0" dirty="0">
                <a:effectLst/>
                <a:latin typeface="Roboto" panose="02000000000000000000" pitchFamily="2" charset="0"/>
                <a:ea typeface="Roboto" panose="02000000000000000000" pitchFamily="2" charset="0"/>
              </a:rPr>
              <a:t> Dec - Working with parents in conflict</a:t>
            </a:r>
          </a:p>
          <a:p>
            <a:pPr>
              <a:lnSpc>
                <a:spcPct val="90000"/>
              </a:lnSpc>
              <a:spcAft>
                <a:spcPts val="600"/>
              </a:spcAft>
            </a:pPr>
            <a:endParaRPr lang="en-GB" sz="1800" b="0" dirty="0">
              <a:latin typeface="Roboto" panose="02000000000000000000" pitchFamily="2" charset="0"/>
              <a:ea typeface="Roboto" panose="02000000000000000000" pitchFamily="2" charset="0"/>
            </a:endParaRPr>
          </a:p>
          <a:p>
            <a:pPr>
              <a:lnSpc>
                <a:spcPct val="90000"/>
              </a:lnSpc>
              <a:spcAft>
                <a:spcPts val="600"/>
              </a:spcAft>
            </a:pPr>
            <a:r>
              <a:rPr lang="en-GB" sz="1800" b="0" u="sng" dirty="0">
                <a:effectLst/>
                <a:latin typeface="Roboto" panose="02000000000000000000" pitchFamily="2" charset="0"/>
                <a:ea typeface="Roboto" panose="02000000000000000000" pitchFamily="2" charset="0"/>
                <a:hlinkClick r:id="rId3"/>
              </a:rPr>
              <a:t>Next dates: 7th and 14th December 9.30 - 12.45</a:t>
            </a:r>
            <a:endParaRPr lang="en-GB" sz="1800" b="0" u="sng" dirty="0">
              <a:effectLst/>
              <a:latin typeface="Roboto" panose="02000000000000000000" pitchFamily="2" charset="0"/>
              <a:ea typeface="Roboto" panose="02000000000000000000" pitchFamily="2" charset="0"/>
            </a:endParaRPr>
          </a:p>
          <a:p>
            <a:pPr>
              <a:lnSpc>
                <a:spcPct val="90000"/>
              </a:lnSpc>
              <a:spcAft>
                <a:spcPts val="600"/>
              </a:spcAft>
            </a:pPr>
            <a:r>
              <a:rPr lang="en-GB" sz="1800" dirty="0">
                <a:effectLst/>
                <a:latin typeface="Roboto" panose="02000000000000000000" pitchFamily="2" charset="0"/>
                <a:ea typeface="Roboto" panose="02000000000000000000" pitchFamily="2" charset="0"/>
              </a:rPr>
              <a:t> </a:t>
            </a:r>
            <a:endParaRPr lang="en-GB" sz="1400" b="0" dirty="0"/>
          </a:p>
        </p:txBody>
      </p:sp>
      <p:sp>
        <p:nvSpPr>
          <p:cNvPr id="4" name="Slide Number Placeholder 3">
            <a:extLst>
              <a:ext uri="{FF2B5EF4-FFF2-40B4-BE49-F238E27FC236}">
                <a16:creationId xmlns:a16="http://schemas.microsoft.com/office/drawing/2014/main" id="{18AD514B-5510-4DFF-8AE7-BFAE6046997A}"/>
              </a:ext>
            </a:extLst>
          </p:cNvPr>
          <p:cNvSpPr>
            <a:spLocks noGrp="1"/>
          </p:cNvSpPr>
          <p:nvPr>
            <p:ph type="sldNum" sz="quarter" idx="7"/>
          </p:nvPr>
        </p:nvSpPr>
        <p:spPr>
          <a:xfrm>
            <a:off x="11704320" y="6455664"/>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6F15528-21DE-4FAA-801E-634DDDAF4B2B}" type="slidenum">
              <a:rPr kumimoji="0" lang="en-GB" sz="1100" b="0" i="0" u="none" strike="noStrike" kern="1200" cap="none" spc="0" normalizeH="0" baseline="0" noProof="0">
                <a:ln>
                  <a:noFill/>
                </a:ln>
                <a:solidFill>
                  <a:prstClr val="black">
                    <a:lumMod val="50000"/>
                    <a:lumOff val="50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GB" sz="11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spTree>
    <p:extLst>
      <p:ext uri="{BB962C8B-B14F-4D97-AF65-F5344CB8AC3E}">
        <p14:creationId xmlns:p14="http://schemas.microsoft.com/office/powerpoint/2010/main" val="172761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88B98F-0443-4FED-9529-91233AFD1156}"/>
              </a:ext>
            </a:extLst>
          </p:cNvPr>
          <p:cNvSpPr>
            <a:spLocks noGrp="1"/>
          </p:cNvSpPr>
          <p:nvPr>
            <p:ph type="title"/>
          </p:nvPr>
        </p:nvSpPr>
        <p:spPr>
          <a:xfrm>
            <a:off x="680322" y="753228"/>
            <a:ext cx="9613860" cy="769441"/>
          </a:xfrm>
        </p:spPr>
        <p:txBody>
          <a:bodyPr/>
          <a:lstStyle/>
          <a:p>
            <a:r>
              <a:rPr lang="en-GB" dirty="0"/>
              <a:t>5. Practitioner training modules (non BCC staff)</a:t>
            </a:r>
            <a:br>
              <a:rPr lang="en-GB" dirty="0"/>
            </a:br>
            <a:r>
              <a:rPr lang="en-GB" sz="1800" dirty="0">
                <a:effectLst/>
                <a:latin typeface="Gadugi" panose="020B0502040204020203" pitchFamily="34" charset="0"/>
                <a:ea typeface="Calibri" panose="020F0502020204030204" pitchFamily="34" charset="0"/>
                <a:cs typeface="Times New Roman" panose="02020603050405020304" pitchFamily="18" charset="0"/>
              </a:rPr>
              <a:t>For BCC staff please access </a:t>
            </a:r>
            <a:r>
              <a:rPr lang="en-GB" sz="1800" u="sng" dirty="0">
                <a:solidFill>
                  <a:srgbClr val="0563C1"/>
                </a:solidFill>
                <a:effectLst/>
                <a:latin typeface="Gadugi" panose="020B0502040204020203" pitchFamily="34" charset="0"/>
                <a:ea typeface="Calibri" panose="020F0502020204030204" pitchFamily="34" charset="0"/>
                <a:cs typeface="Times New Roman" panose="02020603050405020304" pitchFamily="18" charset="0"/>
                <a:hlinkClick r:id="rId2"/>
              </a:rPr>
              <a:t>here</a:t>
            </a:r>
            <a:r>
              <a:rPr lang="en-GB" sz="1800" dirty="0">
                <a:effectLst/>
                <a:latin typeface="Gadugi" panose="020B0502040204020203" pitchFamily="34" charset="0"/>
                <a:ea typeface="Calibri" panose="020F0502020204030204" pitchFamily="34" charset="0"/>
                <a:cs typeface="Times New Roman" panose="02020603050405020304" pitchFamily="18" charset="0"/>
              </a:rPr>
              <a:t> </a:t>
            </a:r>
            <a:endParaRPr lang="en-GB" dirty="0"/>
          </a:p>
        </p:txBody>
      </p:sp>
      <p:sp>
        <p:nvSpPr>
          <p:cNvPr id="5" name="Text Placeholder 4">
            <a:extLst>
              <a:ext uri="{FF2B5EF4-FFF2-40B4-BE49-F238E27FC236}">
                <a16:creationId xmlns:a16="http://schemas.microsoft.com/office/drawing/2014/main" id="{2BBD9C8B-8E56-4118-863A-606E36CC7ABC}"/>
              </a:ext>
            </a:extLst>
          </p:cNvPr>
          <p:cNvSpPr>
            <a:spLocks noGrp="1"/>
          </p:cNvSpPr>
          <p:nvPr>
            <p:ph type="body" idx="1"/>
          </p:nvPr>
        </p:nvSpPr>
        <p:spPr/>
        <p:txBody>
          <a:bodyPr/>
          <a:lstStyle/>
          <a:p>
            <a:r>
              <a:rPr lang="en-GB" sz="1800" dirty="0"/>
              <a:t>Module 1 – Understanding Parental Conflict and its impacts on child outcomes </a:t>
            </a:r>
          </a:p>
        </p:txBody>
      </p:sp>
      <p:sp>
        <p:nvSpPr>
          <p:cNvPr id="9" name="Text Placeholder 8">
            <a:extLst>
              <a:ext uri="{FF2B5EF4-FFF2-40B4-BE49-F238E27FC236}">
                <a16:creationId xmlns:a16="http://schemas.microsoft.com/office/drawing/2014/main" id="{61587F2B-D521-417F-8616-9600282926D2}"/>
              </a:ext>
            </a:extLst>
          </p:cNvPr>
          <p:cNvSpPr>
            <a:spLocks noGrp="1"/>
          </p:cNvSpPr>
          <p:nvPr>
            <p:ph type="body" sz="half" idx="18"/>
          </p:nvPr>
        </p:nvSpPr>
        <p:spPr/>
        <p:txBody>
          <a:bodyPr/>
          <a:lstStyle/>
          <a:p>
            <a:r>
              <a:rPr lang="en-GB" dirty="0">
                <a:hlinkClick r:id="rId3"/>
              </a:rPr>
              <a:t>https://sscb.safeguardingsomerset.org.uk/sscp-training/module1/story_html5.html</a:t>
            </a:r>
            <a:endParaRPr lang="en-GB" dirty="0"/>
          </a:p>
          <a:p>
            <a:endParaRPr lang="en-GB" dirty="0"/>
          </a:p>
          <a:p>
            <a:endParaRPr lang="en-GB" dirty="0"/>
          </a:p>
        </p:txBody>
      </p:sp>
      <p:sp>
        <p:nvSpPr>
          <p:cNvPr id="6" name="Text Placeholder 5">
            <a:extLst>
              <a:ext uri="{FF2B5EF4-FFF2-40B4-BE49-F238E27FC236}">
                <a16:creationId xmlns:a16="http://schemas.microsoft.com/office/drawing/2014/main" id="{C79659EC-4EF0-4896-A452-D452F48FAFEA}"/>
              </a:ext>
            </a:extLst>
          </p:cNvPr>
          <p:cNvSpPr>
            <a:spLocks noGrp="1"/>
          </p:cNvSpPr>
          <p:nvPr>
            <p:ph type="body" sz="quarter" idx="3"/>
          </p:nvPr>
        </p:nvSpPr>
        <p:spPr/>
        <p:txBody>
          <a:bodyPr/>
          <a:lstStyle/>
          <a:p>
            <a:r>
              <a:rPr lang="en-GB" sz="1800" dirty="0"/>
              <a:t>Module 2 – Recognising and supporting parents in parental conflict </a:t>
            </a:r>
          </a:p>
        </p:txBody>
      </p:sp>
      <p:pic>
        <p:nvPicPr>
          <p:cNvPr id="19" name="Picture Placeholder 18">
            <a:extLst>
              <a:ext uri="{FF2B5EF4-FFF2-40B4-BE49-F238E27FC236}">
                <a16:creationId xmlns:a16="http://schemas.microsoft.com/office/drawing/2014/main" id="{CCC92F91-DD23-4F8E-8C76-AAA806E93B05}"/>
              </a:ext>
            </a:extLst>
          </p:cNvPr>
          <p:cNvPicPr>
            <a:picLocks noGrp="1" noChangeAspect="1"/>
          </p:cNvPicPr>
          <p:nvPr>
            <p:ph type="pic" idx="21"/>
          </p:nvPr>
        </p:nvPicPr>
        <p:blipFill>
          <a:blip r:embed="rId4"/>
          <a:srcRect t="11725" b="11725"/>
          <a:stretch>
            <a:fillRect/>
          </a:stretch>
        </p:blipFill>
        <p:spPr>
          <a:prstGeom prst="rect">
            <a:avLst/>
          </a:prstGeom>
        </p:spPr>
      </p:pic>
      <p:sp>
        <p:nvSpPr>
          <p:cNvPr id="10" name="Text Placeholder 9">
            <a:extLst>
              <a:ext uri="{FF2B5EF4-FFF2-40B4-BE49-F238E27FC236}">
                <a16:creationId xmlns:a16="http://schemas.microsoft.com/office/drawing/2014/main" id="{1F37A10E-7045-499E-8346-23B02ACFEC51}"/>
              </a:ext>
            </a:extLst>
          </p:cNvPr>
          <p:cNvSpPr>
            <a:spLocks noGrp="1"/>
          </p:cNvSpPr>
          <p:nvPr>
            <p:ph type="body" sz="half" idx="19"/>
          </p:nvPr>
        </p:nvSpPr>
        <p:spPr/>
        <p:txBody>
          <a:bodyPr/>
          <a:lstStyle/>
          <a:p>
            <a:r>
              <a:rPr lang="en-GB" dirty="0">
                <a:hlinkClick r:id="rId5"/>
              </a:rPr>
              <a:t>https://sscb.safeguardingsomerset.org.uk/sscp-training/module2/story_html5.html</a:t>
            </a:r>
            <a:endParaRPr lang="en-GB" dirty="0"/>
          </a:p>
          <a:p>
            <a:endParaRPr lang="en-GB" dirty="0"/>
          </a:p>
          <a:p>
            <a:endParaRPr lang="en-GB" dirty="0"/>
          </a:p>
        </p:txBody>
      </p:sp>
      <p:sp>
        <p:nvSpPr>
          <p:cNvPr id="7" name="Text Placeholder 6">
            <a:extLst>
              <a:ext uri="{FF2B5EF4-FFF2-40B4-BE49-F238E27FC236}">
                <a16:creationId xmlns:a16="http://schemas.microsoft.com/office/drawing/2014/main" id="{E1349C6F-F89F-4636-9D25-1CD1D03D8BE5}"/>
              </a:ext>
            </a:extLst>
          </p:cNvPr>
          <p:cNvSpPr>
            <a:spLocks noGrp="1"/>
          </p:cNvSpPr>
          <p:nvPr>
            <p:ph type="body" sz="quarter" idx="13"/>
          </p:nvPr>
        </p:nvSpPr>
        <p:spPr>
          <a:xfrm>
            <a:off x="7230677" y="4157653"/>
            <a:ext cx="3063505" cy="576262"/>
          </a:xfrm>
        </p:spPr>
        <p:txBody>
          <a:bodyPr/>
          <a:lstStyle/>
          <a:p>
            <a:r>
              <a:rPr lang="en-GB" sz="1800" dirty="0"/>
              <a:t>Module 3 – Working with parents in conflict </a:t>
            </a:r>
          </a:p>
        </p:txBody>
      </p:sp>
      <p:pic>
        <p:nvPicPr>
          <p:cNvPr id="20" name="Picture Placeholder 19">
            <a:extLst>
              <a:ext uri="{FF2B5EF4-FFF2-40B4-BE49-F238E27FC236}">
                <a16:creationId xmlns:a16="http://schemas.microsoft.com/office/drawing/2014/main" id="{F14BF09E-1A42-4E9A-877A-0B3FF51AB755}"/>
              </a:ext>
            </a:extLst>
          </p:cNvPr>
          <p:cNvPicPr>
            <a:picLocks noGrp="1" noChangeAspect="1"/>
          </p:cNvPicPr>
          <p:nvPr>
            <p:ph type="pic" idx="22"/>
          </p:nvPr>
        </p:nvPicPr>
        <p:blipFill>
          <a:blip r:embed="rId6"/>
          <a:srcRect t="14578" b="14578"/>
          <a:stretch>
            <a:fillRect/>
          </a:stretch>
        </p:blipFill>
        <p:spPr>
          <a:prstGeom prst="rect">
            <a:avLst/>
          </a:prstGeom>
        </p:spPr>
      </p:pic>
      <p:sp>
        <p:nvSpPr>
          <p:cNvPr id="11" name="Text Placeholder 10">
            <a:extLst>
              <a:ext uri="{FF2B5EF4-FFF2-40B4-BE49-F238E27FC236}">
                <a16:creationId xmlns:a16="http://schemas.microsoft.com/office/drawing/2014/main" id="{60057E14-AB78-4BF3-B4F5-007669766BA3}"/>
              </a:ext>
            </a:extLst>
          </p:cNvPr>
          <p:cNvSpPr>
            <a:spLocks noGrp="1"/>
          </p:cNvSpPr>
          <p:nvPr>
            <p:ph type="body" sz="half" idx="20"/>
          </p:nvPr>
        </p:nvSpPr>
        <p:spPr/>
        <p:txBody>
          <a:bodyPr/>
          <a:lstStyle/>
          <a:p>
            <a:r>
              <a:rPr lang="en-GB" dirty="0">
                <a:hlinkClick r:id="rId7"/>
              </a:rPr>
              <a:t>https://sscb.safeguardingsomerset.org.uk/sscp-training/module3/story_html5.html</a:t>
            </a:r>
            <a:endParaRPr lang="en-GB" dirty="0"/>
          </a:p>
          <a:p>
            <a:endParaRPr lang="en-GB" dirty="0"/>
          </a:p>
          <a:p>
            <a:endParaRPr lang="en-GB" dirty="0"/>
          </a:p>
        </p:txBody>
      </p:sp>
      <p:pic>
        <p:nvPicPr>
          <p:cNvPr id="18" name="Picture Placeholder 17">
            <a:extLst>
              <a:ext uri="{FF2B5EF4-FFF2-40B4-BE49-F238E27FC236}">
                <a16:creationId xmlns:a16="http://schemas.microsoft.com/office/drawing/2014/main" id="{83DB22B1-7B7C-447C-814E-10B0FE04FF9B}"/>
              </a:ext>
            </a:extLst>
          </p:cNvPr>
          <p:cNvPicPr>
            <a:picLocks noGrp="1" noChangeAspect="1"/>
          </p:cNvPicPr>
          <p:nvPr>
            <p:ph type="pic" idx="15"/>
          </p:nvPr>
        </p:nvPicPr>
        <p:blipFill>
          <a:blip r:embed="rId8"/>
          <a:srcRect t="10086" b="10086"/>
          <a:stretch>
            <a:fillRect/>
          </a:stretch>
        </p:blipFill>
        <p:spPr>
          <a:prstGeom prst="rect">
            <a:avLst/>
          </a:prstGeom>
        </p:spPr>
      </p:pic>
    </p:spTree>
    <p:extLst>
      <p:ext uri="{BB962C8B-B14F-4D97-AF65-F5344CB8AC3E}">
        <p14:creationId xmlns:p14="http://schemas.microsoft.com/office/powerpoint/2010/main" val="943745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1075-26A4-4AF4-A639-4EB645045BA0}"/>
              </a:ext>
            </a:extLst>
          </p:cNvPr>
          <p:cNvSpPr>
            <a:spLocks noGrp="1"/>
          </p:cNvSpPr>
          <p:nvPr>
            <p:ph type="title"/>
          </p:nvPr>
        </p:nvSpPr>
        <p:spPr/>
        <p:txBody>
          <a:bodyPr>
            <a:normAutofit/>
          </a:bodyPr>
          <a:lstStyle/>
          <a:p>
            <a:r>
              <a:rPr lang="en-GB" dirty="0"/>
              <a:t>6. Manager / supervisor training module</a:t>
            </a:r>
            <a:br>
              <a:rPr lang="en-GB" dirty="0"/>
            </a:br>
            <a:r>
              <a:rPr kumimoji="0" lang="en-GB" sz="1800" b="1" i="0" u="none" strike="noStrike" kern="0" cap="none" spc="0" normalizeH="0" baseline="0" noProof="0" dirty="0">
                <a:ln>
                  <a:noFill/>
                </a:ln>
                <a:solidFill>
                  <a:srgbClr val="008CAB"/>
                </a:solidFill>
                <a:effectLst/>
                <a:uLnTx/>
                <a:uFillTx/>
                <a:latin typeface="Gadugi" panose="020B0502040204020203" pitchFamily="34" charset="0"/>
                <a:ea typeface="Calibri" panose="020F0502020204030204" pitchFamily="34" charset="0"/>
                <a:cs typeface="Times New Roman" panose="02020603050405020304" pitchFamily="18" charset="0"/>
              </a:rPr>
              <a:t>For BCC staff please access </a:t>
            </a:r>
            <a:r>
              <a:rPr kumimoji="0" lang="en-GB" sz="1800" b="1" i="0" u="sng" strike="noStrike" kern="0" cap="none" spc="0" normalizeH="0" baseline="0" noProof="0" dirty="0">
                <a:ln>
                  <a:noFill/>
                </a:ln>
                <a:solidFill>
                  <a:srgbClr val="0563C1"/>
                </a:solidFill>
                <a:effectLst/>
                <a:uLnTx/>
                <a:uFillTx/>
                <a:latin typeface="Gadugi" panose="020B0502040204020203" pitchFamily="34" charset="0"/>
                <a:ea typeface="Calibri" panose="020F0502020204030204" pitchFamily="34" charset="0"/>
                <a:cs typeface="Times New Roman" panose="02020603050405020304" pitchFamily="18" charset="0"/>
                <a:hlinkClick r:id="rId3"/>
              </a:rPr>
              <a:t>here</a:t>
            </a:r>
            <a:endParaRPr lang="en-GB" dirty="0"/>
          </a:p>
        </p:txBody>
      </p:sp>
      <p:pic>
        <p:nvPicPr>
          <p:cNvPr id="14" name="Picture Placeholder 13">
            <a:extLst>
              <a:ext uri="{FF2B5EF4-FFF2-40B4-BE49-F238E27FC236}">
                <a16:creationId xmlns:a16="http://schemas.microsoft.com/office/drawing/2014/main" id="{7C9642A5-61AD-4052-9441-54C6843D93A3}"/>
              </a:ext>
            </a:extLst>
          </p:cNvPr>
          <p:cNvPicPr>
            <a:picLocks noGrp="1" noChangeAspect="1"/>
          </p:cNvPicPr>
          <p:nvPr>
            <p:ph type="pic" idx="1"/>
          </p:nvPr>
        </p:nvPicPr>
        <p:blipFill>
          <a:blip r:embed="rId4"/>
          <a:srcRect l="4411" r="4411"/>
          <a:stretch>
            <a:fillRect/>
          </a:stretch>
        </p:blipFill>
        <p:spPr>
          <a:prstGeom prst="rect">
            <a:avLst/>
          </a:prstGeom>
        </p:spPr>
      </p:pic>
      <p:sp>
        <p:nvSpPr>
          <p:cNvPr id="13" name="Text Placeholder 12">
            <a:extLst>
              <a:ext uri="{FF2B5EF4-FFF2-40B4-BE49-F238E27FC236}">
                <a16:creationId xmlns:a16="http://schemas.microsoft.com/office/drawing/2014/main" id="{D73658EE-1FC9-4FAF-814E-1ED765A47E3B}"/>
              </a:ext>
            </a:extLst>
          </p:cNvPr>
          <p:cNvSpPr>
            <a:spLocks noGrp="1"/>
          </p:cNvSpPr>
          <p:nvPr>
            <p:ph type="body" sz="half" idx="2"/>
          </p:nvPr>
        </p:nvSpPr>
        <p:spPr/>
        <p:txBody>
          <a:bodyPr/>
          <a:lstStyle/>
          <a:p>
            <a:r>
              <a:rPr lang="en-GB" sz="1800" dirty="0"/>
              <a:t>Module 4 – Role of the supervisor </a:t>
            </a:r>
          </a:p>
          <a:p>
            <a:r>
              <a:rPr lang="en-GB" dirty="0">
                <a:hlinkClick r:id="rId5"/>
              </a:rPr>
              <a:t>https://sscb.safeguardingsomerset.org.uk/sscp-training/module4/story_html5.html</a:t>
            </a:r>
            <a:endParaRPr lang="en-GB" dirty="0"/>
          </a:p>
          <a:p>
            <a:endParaRPr lang="en-GB" dirty="0"/>
          </a:p>
          <a:p>
            <a:endParaRPr lang="en-GB" dirty="0"/>
          </a:p>
        </p:txBody>
      </p:sp>
    </p:spTree>
    <p:extLst>
      <p:ext uri="{BB962C8B-B14F-4D97-AF65-F5344CB8AC3E}">
        <p14:creationId xmlns:p14="http://schemas.microsoft.com/office/powerpoint/2010/main" val="212440677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758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3406</TotalTime>
  <Words>4839</Words>
  <Application>Microsoft Office PowerPoint</Application>
  <PresentationFormat>Widescreen</PresentationFormat>
  <Paragraphs>219</Paragraphs>
  <Slides>14</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Gadugi</vt:lpstr>
      <vt:lpstr>Roboto</vt:lpstr>
      <vt:lpstr>Source Sans Pro</vt:lpstr>
      <vt:lpstr>Symbol</vt:lpstr>
      <vt:lpstr>1_Office Theme</vt:lpstr>
      <vt:lpstr>Acrobat Document</vt:lpstr>
      <vt:lpstr>Reducing Parental Conflict Newsletter 3  </vt:lpstr>
      <vt:lpstr>PowerPoint Presentation</vt:lpstr>
      <vt:lpstr> In this edition:   </vt:lpstr>
      <vt:lpstr>1. Reducing Parental Conflict Partnerships DWP webinar  Recording from Thursday 6th October </vt:lpstr>
      <vt:lpstr>2. SEND Community of Practice 2/11/22 10 - 11am  </vt:lpstr>
      <vt:lpstr>3. Understanding Parental Couple Conflict, Its Impact On Children’s Outcomes And What We Can Do To Help </vt:lpstr>
      <vt:lpstr>4. Supporting Families Experiencing Persistent Parental Conflict    </vt:lpstr>
      <vt:lpstr>5. Practitioner training modules (non BCC staff) For BCC staff please access here </vt:lpstr>
      <vt:lpstr>6. Manager / supervisor training module For BCC staff please access here</vt:lpstr>
      <vt:lpstr>7.1 Blogs</vt:lpstr>
      <vt:lpstr>7.2 What does Reducing Parental Conflict mean to perinatal mental health and parent infant relationships? Family Hubs and Start for Life programme  </vt:lpstr>
      <vt:lpstr>7.2 continued</vt:lpstr>
      <vt:lpstr>PowerPoint Presentation</vt:lpstr>
      <vt:lpstr>9. Further free resources for parents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Ingle Emily POLICY GROUP REDUCING PARENTAL CONFLICT PROGRAMME</dc:creator>
  <cp:lastModifiedBy>Laura Marris</cp:lastModifiedBy>
  <cp:revision>78</cp:revision>
  <dcterms:created xsi:type="dcterms:W3CDTF">2022-03-15T21:44:44Z</dcterms:created>
  <dcterms:modified xsi:type="dcterms:W3CDTF">2022-10-20T13:36:24Z</dcterms:modified>
</cp:coreProperties>
</file>